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38C340-BCE5-49A1-993F-C1F7522F39D8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343D1B-E69E-4903-BDCC-88D5827C365A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857364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>Биография, история жизни русского писателя</a:t>
            </a:r>
            <a:br>
              <a:rPr lang="ru-RU" sz="4400" b="1" dirty="0" smtClean="0"/>
            </a:br>
            <a:r>
              <a:rPr lang="ru-RU" sz="4400" b="1" dirty="0" smtClean="0"/>
              <a:t>Веллера Михаила Иосифовича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39942" name="Picture 6" descr="http://novostiliteratury.ru/wp-content/uploads/2013/10/mihail-vell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068960"/>
            <a:ext cx="5214974" cy="3476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5043494" cy="5395930"/>
          </a:xfrm>
        </p:spPr>
        <p:txBody>
          <a:bodyPr>
            <a:noAutofit/>
          </a:bodyPr>
          <a:lstStyle/>
          <a:p>
            <a:r>
              <a:rPr lang="ru-RU" sz="2000" dirty="0" smtClean="0"/>
              <a:t>1978 год ознаменовался первыми публикациями произведений Михаила Веллера в городских ленинградских газетах, которые напечатали написанные им короткие юмористические рассказы. Денежная нужда вновь побудила писателя заняться побочными видами деятельности, начиная от службы в рядах Советской Армии офицером артиллерии и заканчивая написанием рецензий для литературного журнала «Нева». Поиски издательства для печати первой книги привели Михаила Иосифовича в </a:t>
            </a:r>
            <a:r>
              <a:rPr lang="ru-RU" sz="2000" dirty="0" err="1" smtClean="0"/>
              <a:t>Таллин</a:t>
            </a:r>
            <a:r>
              <a:rPr lang="ru-RU" sz="2000" dirty="0" smtClean="0"/>
              <a:t>. Но все, что удалось сделать – опубликовать небольшие статьи в городских газетах.</a:t>
            </a:r>
            <a:endParaRPr lang="ru-RU" sz="2000" dirty="0"/>
          </a:p>
        </p:txBody>
      </p:sp>
      <p:pic>
        <p:nvPicPr>
          <p:cNvPr id="48134" name="Picture 6" descr="fo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571480"/>
            <a:ext cx="3714776" cy="57862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4114800" cy="539593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Первая книга Михаила Веллера вышла в свет лишь в 1983 году. Это был сборник рассказов «Хочу быть дворником». Несмотря на рекомендации Булата Окуджавы и Бориса Стругацкого, его автора приняли в Союз писателей лишь пять лет спустя в 1988 году, практически сразу после издания второй книги «Все о жизни». Она была полностью посвящена основам его философской системы, положив начало целому циклу работ по данной теме.</a:t>
            </a:r>
            <a:endParaRPr lang="ru-RU" sz="2000" dirty="0"/>
          </a:p>
        </p:txBody>
      </p:sp>
      <p:pic>
        <p:nvPicPr>
          <p:cNvPr id="47106" name="Picture 2" descr="http://www.audiobooks.ua/pimages/75/300/195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428604"/>
            <a:ext cx="3812342" cy="60107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686800" cy="525305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Помимо писательской деятельности Михаил </a:t>
            </a:r>
            <a:r>
              <a:rPr lang="ru-RU" sz="2000" dirty="0" err="1" smtClean="0"/>
              <a:t>Веллер</a:t>
            </a:r>
            <a:r>
              <a:rPr lang="ru-RU" sz="2000" dirty="0" smtClean="0"/>
              <a:t> в 90-х годах прошлого столетия занялся издательством. Он стал заведующим отдела русской литературы журнала «Радуга» – это русскоязычное издание печаталось в </a:t>
            </a:r>
            <a:r>
              <a:rPr lang="ru-RU" sz="2000" dirty="0" err="1" smtClean="0"/>
              <a:t>Таллине</a:t>
            </a:r>
            <a:r>
              <a:rPr lang="ru-RU" sz="2000" dirty="0" smtClean="0"/>
              <a:t>. В дальнейшем он создал первый в Союзе культурный журнал «Иерихон», став его главным редактором.</a:t>
            </a:r>
            <a:endParaRPr lang="ru-RU" sz="2000" dirty="0"/>
          </a:p>
        </p:txBody>
      </p:sp>
      <p:pic>
        <p:nvPicPr>
          <p:cNvPr id="4" name="Picture 2" descr="http://www.ng.ru/upload/iblock/740/2111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2714620"/>
            <a:ext cx="4929222" cy="3943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43711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Домашнее задание</a:t>
            </a:r>
            <a:br>
              <a:rPr lang="ru-RU" dirty="0" smtClean="0"/>
            </a:br>
            <a:r>
              <a:rPr lang="ru-RU" dirty="0" smtClean="0"/>
              <a:t>Изучить биографию </a:t>
            </a:r>
            <a:r>
              <a:rPr lang="ru-RU" sz="5400" b="1" dirty="0"/>
              <a:t>Веллера Михаила </a:t>
            </a:r>
            <a:r>
              <a:rPr lang="ru-RU" sz="5400" b="1" dirty="0" smtClean="0"/>
              <a:t>Иосифовича</a:t>
            </a:r>
            <a:br>
              <a:rPr lang="ru-RU" sz="5400" b="1" dirty="0" smtClean="0"/>
            </a:br>
            <a:r>
              <a:rPr lang="ru-RU" sz="5400" b="1" dirty="0" smtClean="0"/>
              <a:t>Записать в рабочую тетрадь краткие сведения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3900486" cy="546736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 1948 году 20 мая в Каменец-Подольском, что на Украине, в семье советского офицера родился мальчик, который спустя несколько десятков лет стал одним из известнейших и популярных российских писателей. Спустя два года после рождения Михаила его отца перевели на новое место службы в Забайкалье. Семья последовала за ним, как и в дальнейшем, переезжая по гарнизонам Сибири и Дальнего Востока. </a:t>
            </a:r>
            <a:endParaRPr lang="ru-RU" sz="2000" dirty="0"/>
          </a:p>
        </p:txBody>
      </p:sp>
      <p:pic>
        <p:nvPicPr>
          <p:cNvPr id="38914" name="Picture 2" descr="http://www.weller.ru/photoalbum/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857232"/>
            <a:ext cx="4071966" cy="545839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929190" y="6357958"/>
            <a:ext cx="1922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«Первые мысли»</a:t>
            </a:r>
            <a:endParaRPr lang="ru-RU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72396" y="6286520"/>
            <a:ext cx="892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1.1.1940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1988" name="Picture 4" descr="http://www.weller.ru/photoalbum/0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00042"/>
            <a:ext cx="3929090" cy="567787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85720" y="6215082"/>
            <a:ext cx="3243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«Воспитание милитаризма»</a:t>
            </a:r>
            <a:endParaRPr lang="ru-RU" i="1" dirty="0"/>
          </a:p>
        </p:txBody>
      </p:sp>
      <p:pic>
        <p:nvPicPr>
          <p:cNvPr id="41994" name="Picture 10" descr="http://www.weller.ru/photoalbum/0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0738" y="1785926"/>
            <a:ext cx="4833262" cy="292895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6286512" y="4714884"/>
            <a:ext cx="11340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«Охота»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571868" y="6215082"/>
            <a:ext cx="6291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1940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286776" y="4714884"/>
            <a:ext cx="615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1950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4257676" cy="5395930"/>
          </a:xfrm>
        </p:spPr>
        <p:txBody>
          <a:bodyPr>
            <a:normAutofit lnSpcReduction="10000"/>
          </a:bodyPr>
          <a:lstStyle/>
          <a:p>
            <a:r>
              <a:rPr lang="ru-RU" sz="2200" dirty="0" smtClean="0"/>
              <a:t>Постоянные переезды продолжались примерно до 16-летия Михаила, пока в 1965 году семья наконец не переехала в Белоруссию, одну из школ которой будущий писатель закончил с золотой медалью. Затем выпускник перебирался в Ленинград, поступив на отделение русской филологии Ленинградского университета. На время обучения Михаила приютила семья деда, профессора биологии.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http://www.weller.ru/photoalbum/0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571480"/>
            <a:ext cx="3857652" cy="549523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14942" y="6143644"/>
            <a:ext cx="1989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«Я с портфелем»</a:t>
            </a:r>
            <a:endParaRPr lang="ru-RU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929586" y="6072206"/>
            <a:ext cx="615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1950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3010" name="Picture 2" descr="http://www.weller.ru/photoalbum/0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735"/>
            <a:ext cx="5460560" cy="3887919"/>
          </a:xfrm>
          <a:prstGeom prst="rect">
            <a:avLst/>
          </a:prstGeom>
          <a:noFill/>
        </p:spPr>
      </p:pic>
      <p:pic>
        <p:nvPicPr>
          <p:cNvPr id="5" name="Picture 8" descr="http://www.weller.ru/photoalbum/0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3527" y="1142984"/>
            <a:ext cx="3580473" cy="483847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85720" y="535782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1945</a:t>
            </a:r>
            <a:br>
              <a:rPr lang="ru-RU" dirty="0" smtClean="0"/>
            </a:br>
            <a:r>
              <a:rPr lang="ru-RU" i="1" dirty="0" smtClean="0"/>
              <a:t>«Семья в конце сталинской эпохи...»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4471990" cy="5253054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Студенческие годы Михаила Веллера можно охарактеризовать как жажда приключений. Из-за заключенного пари будущий филолог без копейки денег добрался от Ленинграда до Камчатки. Вскоре после возвращения он, чтобы получить академический отпуск, симулировал психическое заболевание, что позволило ему поближе познакомиться с советской психиатрией изнутри. Полученный 6-месячный отпуск он использовал для поездки в Среднюю Азию, отправившись туда снова без денег.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4034" name="Picture 2" descr="http://www.weller.ru/photoalbum/0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428604"/>
            <a:ext cx="3857652" cy="60275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401080" cy="525305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200" dirty="0" smtClean="0"/>
              <a:t>- Говорят, вам знакома советская психиатрия...</a:t>
            </a:r>
          </a:p>
          <a:p>
            <a:pPr>
              <a:buNone/>
            </a:pPr>
            <a:r>
              <a:rPr lang="ru-RU" sz="2200" dirty="0" smtClean="0"/>
              <a:t>- Это было, когда я учился в Ленинградском университете. Мне надоело обучаться и захотелось куда-нибудь на волю, в пампасы. Единственным способом покинуть из университета не в армию, а на свободу, было схватить академический отпуск по здоровью. Со здоровьем у меня все было в порядке, и я решил хватать отпуск посредством дурдом. Придумал, что у меня депрессия, и пошел сдаваться в районный психоневрологический диспансер. Изложил глобальные проблемы, и они приняли меня в дневной стационар. В течение двух месяцев я жил, как король, - получал по итогам сессии повышенную стипендию, а утром шел в психушку. Завтракал там и кушал, а таблетки сплевывал. Так что стипендия шла вечером на водку. А так как между завтраком и обедом работать было нечего, то я учился игрывать на бильярде и гитаре. Диагноз уже не помню, но что-то шибко невинное, не чреватое ограничениями в приеме на работу. Что-то типа психастении.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4686304" cy="6072206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В 1971 году Михаил </a:t>
            </a:r>
            <a:r>
              <a:rPr lang="ru-RU" sz="2000" dirty="0" err="1" smtClean="0"/>
              <a:t>Веллер</a:t>
            </a:r>
            <a:r>
              <a:rPr lang="ru-RU" sz="2000" dirty="0" smtClean="0"/>
              <a:t> возвратился в университетские пенаты, а спустя всего лишь год защитил диплом по теме «Типы композиции современного русского советского рассказа». Успеха удалось добиться только со второго раза. После вручения диплома он по распределению попал в одну из начальных школ Ленинградской области, где стал преподавателем русского языка и литературы, а после окончания уроков был воспитателем группы продленного дня. Эта профессия оказалась не слишком привлекательной и Михаил Иосифович попробовал себя в качестве вальщика леса, землекопа, рабочего-бетонщика и еще порядка десяти профессий, включая такие экзотические, как перегонщик скота из Монголии.</a:t>
            </a:r>
            <a:endParaRPr lang="ru-RU" sz="2000" dirty="0"/>
          </a:p>
        </p:txBody>
      </p:sp>
      <p:pic>
        <p:nvPicPr>
          <p:cNvPr id="46082" name="Picture 2" descr="http://www.weller.ru/photoalbum/0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1075" y="1071546"/>
            <a:ext cx="4352925" cy="4953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5043494" cy="5610244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Осенью 1976 года Михаил </a:t>
            </a:r>
            <a:r>
              <a:rPr lang="ru-RU" sz="2000" dirty="0" err="1" smtClean="0"/>
              <a:t>Веллер</a:t>
            </a:r>
            <a:r>
              <a:rPr lang="ru-RU" sz="2000" dirty="0" smtClean="0"/>
              <a:t> возвратился в Ленинград, где всецело отдал себя литературному творчеству. Однако ни одно из его первых произведений в то время издано не было. Затем он стал участником семинара молодых ленинградских фантастов, руководителем которого являлся не кто иной, как сам Борис Стругацкий. Прошедший вскоре конкурс фантастов Северо-запада принес молодому писателю-автору рассказа «Кнопка» первую премию. Несмотря на эту знаменательную победу, ленинградские издательства продолжили игнорировать Веллера, что напрочь лишало его средств к существованию, дав старт периоду «полного нищенства».</a:t>
            </a:r>
            <a:endParaRPr lang="ru-RU" sz="2000" dirty="0"/>
          </a:p>
        </p:txBody>
      </p:sp>
      <p:pic>
        <p:nvPicPr>
          <p:cNvPr id="49154" name="Picture 2" descr="http://www.fantastika3000.ru/files/imported/authors/v/veller.m/veller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1285860"/>
            <a:ext cx="4011797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</TotalTime>
  <Words>787</Words>
  <Application>Microsoft Office PowerPoint</Application>
  <PresentationFormat>Экран (4:3)</PresentationFormat>
  <Paragraphs>21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Constantia</vt:lpstr>
      <vt:lpstr>Wingdings 2</vt:lpstr>
      <vt:lpstr>Поток</vt:lpstr>
      <vt:lpstr>Биография, история жизни русского писателя Веллера Михаила Иосифовича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 Изучить биографию Веллера Михаила Иосифовича Записать в рабочую тетрадь краткие сведения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11</cp:revision>
  <dcterms:created xsi:type="dcterms:W3CDTF">2005-01-18T21:11:16Z</dcterms:created>
  <dcterms:modified xsi:type="dcterms:W3CDTF">2023-05-10T07:28:57Z</dcterms:modified>
</cp:coreProperties>
</file>