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DDD"/>
    <a:srgbClr val="C1FFDD"/>
    <a:srgbClr val="009900"/>
    <a:srgbClr val="CCFFCC"/>
    <a:srgbClr val="FFFFCD"/>
    <a:srgbClr val="E8E8E8"/>
    <a:srgbClr val="FFFF99"/>
    <a:srgbClr val="DDF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82" autoAdjust="0"/>
    <p:restoredTop sz="94660"/>
  </p:normalViewPr>
  <p:slideViewPr>
    <p:cSldViewPr>
      <p:cViewPr varScale="1">
        <p:scale>
          <a:sx n="59" d="100"/>
          <a:sy n="59" d="100"/>
        </p:scale>
        <p:origin x="-90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DC8F10-5D9E-485C-8917-660728A01E6D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D8E7FF-3E5A-440D-9147-43B0FD663F10}">
      <dgm:prSet phldrT="[Текст]" custT="1"/>
      <dgm:spPr/>
      <dgm:t>
        <a:bodyPr/>
        <a:lstStyle/>
        <a:p>
          <a:r>
            <a:rPr lang="ru-RU" sz="2400" dirty="0" smtClean="0"/>
            <a:t>Существует ли разница между физическими понятиями «материя» и «вещество»? </a:t>
          </a:r>
          <a:endParaRPr lang="ru-RU" sz="2400" dirty="0"/>
        </a:p>
      </dgm:t>
    </dgm:pt>
    <dgm:pt modelId="{68B5697D-F9BA-4C5E-BF07-48A1EB3D3893}" type="parTrans" cxnId="{072DD888-D707-4E91-B0A0-8B4277E1CE14}">
      <dgm:prSet/>
      <dgm:spPr/>
      <dgm:t>
        <a:bodyPr/>
        <a:lstStyle/>
        <a:p>
          <a:endParaRPr lang="ru-RU"/>
        </a:p>
      </dgm:t>
    </dgm:pt>
    <dgm:pt modelId="{1F5DF2D9-1372-494F-9C63-074668894A3A}" type="sibTrans" cxnId="{072DD888-D707-4E91-B0A0-8B4277E1CE14}">
      <dgm:prSet/>
      <dgm:spPr/>
      <dgm:t>
        <a:bodyPr/>
        <a:lstStyle/>
        <a:p>
          <a:endParaRPr lang="ru-RU"/>
        </a:p>
      </dgm:t>
    </dgm:pt>
    <dgm:pt modelId="{1278D41D-EFE0-44F9-97EE-DC678386E692}">
      <dgm:prSet phldrT="[Текст]" custT="1"/>
      <dgm:spPr/>
      <dgm:t>
        <a:bodyPr/>
        <a:lstStyle/>
        <a:p>
          <a:r>
            <a:rPr lang="ru-RU" sz="2400" dirty="0" smtClean="0"/>
            <a:t>Как вы понимаете слова «тело», «вещество»? Приведите примеры физических тел и веществ. </a:t>
          </a:r>
          <a:endParaRPr lang="ru-RU" sz="2400" dirty="0"/>
        </a:p>
      </dgm:t>
    </dgm:pt>
    <dgm:pt modelId="{A30B023F-54AF-4F41-8D04-AEF454306412}" type="parTrans" cxnId="{689BB59F-F45C-4190-83E0-AC88F41473AF}">
      <dgm:prSet/>
      <dgm:spPr/>
      <dgm:t>
        <a:bodyPr/>
        <a:lstStyle/>
        <a:p>
          <a:endParaRPr lang="ru-RU"/>
        </a:p>
      </dgm:t>
    </dgm:pt>
    <dgm:pt modelId="{6D98781F-CECD-4C1D-B874-D615CB8830CE}" type="sibTrans" cxnId="{689BB59F-F45C-4190-83E0-AC88F41473AF}">
      <dgm:prSet/>
      <dgm:spPr/>
      <dgm:t>
        <a:bodyPr/>
        <a:lstStyle/>
        <a:p>
          <a:endParaRPr lang="ru-RU"/>
        </a:p>
      </dgm:t>
    </dgm:pt>
    <dgm:pt modelId="{F48525F5-C3ED-45B5-A650-2F3FAE07A67B}">
      <dgm:prSet phldrT="[Текст]" custT="1"/>
      <dgm:spPr/>
      <dgm:t>
        <a:bodyPr/>
        <a:lstStyle/>
        <a:p>
          <a:r>
            <a:rPr lang="ru-RU" sz="2400" dirty="0" smtClean="0"/>
            <a:t>Что означают слова: «Это тело материально»? </a:t>
          </a:r>
          <a:endParaRPr lang="ru-RU" sz="2400" dirty="0"/>
        </a:p>
      </dgm:t>
    </dgm:pt>
    <dgm:pt modelId="{EB60C48D-9009-45A4-864B-01AA9461649C}" type="parTrans" cxnId="{555E8670-5B3F-415B-B3FA-1D27C3F60FE4}">
      <dgm:prSet/>
      <dgm:spPr/>
      <dgm:t>
        <a:bodyPr/>
        <a:lstStyle/>
        <a:p>
          <a:endParaRPr lang="ru-RU"/>
        </a:p>
      </dgm:t>
    </dgm:pt>
    <dgm:pt modelId="{B7FE70EC-C356-4F33-A111-E5BAAFADE692}" type="sibTrans" cxnId="{555E8670-5B3F-415B-B3FA-1D27C3F60FE4}">
      <dgm:prSet/>
      <dgm:spPr/>
      <dgm:t>
        <a:bodyPr/>
        <a:lstStyle/>
        <a:p>
          <a:endParaRPr lang="ru-RU"/>
        </a:p>
      </dgm:t>
    </dgm:pt>
    <dgm:pt modelId="{461CACC7-C96F-4276-83F5-CCBF9879EB10}">
      <dgm:prSet custT="1"/>
      <dgm:spPr/>
      <dgm:t>
        <a:bodyPr/>
        <a:lstStyle/>
        <a:p>
          <a:r>
            <a:rPr lang="ru-RU" sz="2400" dirty="0" smtClean="0"/>
            <a:t>Приведите примеры физических явлений. Какие группы явлений изучает физика? </a:t>
          </a:r>
          <a:endParaRPr lang="ru-RU" sz="2400" dirty="0"/>
        </a:p>
      </dgm:t>
    </dgm:pt>
    <dgm:pt modelId="{6727F885-A6F2-475F-AD2B-2A56E74E3D76}" type="parTrans" cxnId="{9A05E034-9E3B-4F25-B3EC-D8B70F3E4FB7}">
      <dgm:prSet/>
      <dgm:spPr/>
      <dgm:t>
        <a:bodyPr/>
        <a:lstStyle/>
        <a:p>
          <a:endParaRPr lang="ru-RU"/>
        </a:p>
      </dgm:t>
    </dgm:pt>
    <dgm:pt modelId="{D8DCC0C3-B0A6-4138-9C7A-2378019864F3}" type="sibTrans" cxnId="{9A05E034-9E3B-4F25-B3EC-D8B70F3E4FB7}">
      <dgm:prSet/>
      <dgm:spPr/>
      <dgm:t>
        <a:bodyPr/>
        <a:lstStyle/>
        <a:p>
          <a:endParaRPr lang="ru-RU"/>
        </a:p>
      </dgm:t>
    </dgm:pt>
    <dgm:pt modelId="{05F8B6F1-77DC-468F-AA52-92968D155ED3}">
      <dgm:prSet custT="1"/>
      <dgm:spPr/>
      <dgm:t>
        <a:bodyPr/>
        <a:lstStyle/>
        <a:p>
          <a:r>
            <a:rPr lang="ru-RU" sz="2400" dirty="0" smtClean="0"/>
            <a:t>Приведите примеры физических явлений и укажите их причины. </a:t>
          </a:r>
          <a:endParaRPr lang="ru-RU" sz="2400" dirty="0"/>
        </a:p>
      </dgm:t>
    </dgm:pt>
    <dgm:pt modelId="{577A5B08-A7F9-41C9-AFD4-2C856BEB1B11}" type="parTrans" cxnId="{1EBCF2D4-B837-4ACF-A713-992ED23F6303}">
      <dgm:prSet/>
      <dgm:spPr/>
      <dgm:t>
        <a:bodyPr/>
        <a:lstStyle/>
        <a:p>
          <a:endParaRPr lang="ru-RU"/>
        </a:p>
      </dgm:t>
    </dgm:pt>
    <dgm:pt modelId="{7F1B105B-61A4-4C20-9199-BFCF1FC677D9}" type="sibTrans" cxnId="{1EBCF2D4-B837-4ACF-A713-992ED23F6303}">
      <dgm:prSet/>
      <dgm:spPr/>
      <dgm:t>
        <a:bodyPr/>
        <a:lstStyle/>
        <a:p>
          <a:endParaRPr lang="ru-RU"/>
        </a:p>
      </dgm:t>
    </dgm:pt>
    <dgm:pt modelId="{D96D35B9-E9B0-4702-AD51-64907C7262BA}" type="pres">
      <dgm:prSet presAssocID="{78DC8F10-5D9E-485C-8917-660728A01E6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129D7B8-BD78-4EEB-B02C-372C33554181}" type="pres">
      <dgm:prSet presAssocID="{1ED8E7FF-3E5A-440D-9147-43B0FD663F10}" presName="parentLin" presStyleCnt="0"/>
      <dgm:spPr/>
    </dgm:pt>
    <dgm:pt modelId="{34F8304A-D1ED-4386-813C-7780CFE4A188}" type="pres">
      <dgm:prSet presAssocID="{1ED8E7FF-3E5A-440D-9147-43B0FD663F10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D52656E-F301-4FB0-A6C7-114CE0A05444}" type="pres">
      <dgm:prSet presAssocID="{1ED8E7FF-3E5A-440D-9147-43B0FD663F10}" presName="parentText" presStyleLbl="node1" presStyleIdx="0" presStyleCnt="5" custScaleX="132857" custLinFactNeighborX="-34959" custLinFactNeighborY="-14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32A4E3-6257-4004-BABF-C35D203C7CC0}" type="pres">
      <dgm:prSet presAssocID="{1ED8E7FF-3E5A-440D-9147-43B0FD663F10}" presName="negativeSpace" presStyleCnt="0"/>
      <dgm:spPr/>
    </dgm:pt>
    <dgm:pt modelId="{9864AF7E-5C9A-44C3-9FCA-9C990D46C408}" type="pres">
      <dgm:prSet presAssocID="{1ED8E7FF-3E5A-440D-9147-43B0FD663F10}" presName="childText" presStyleLbl="conFgAcc1" presStyleIdx="0" presStyleCnt="5" custLinFactNeighborY="-2490">
        <dgm:presLayoutVars>
          <dgm:bulletEnabled val="1"/>
        </dgm:presLayoutVars>
      </dgm:prSet>
      <dgm:spPr/>
    </dgm:pt>
    <dgm:pt modelId="{FBEA2E18-19EF-49C7-AF24-BB0AF3FB74D1}" type="pres">
      <dgm:prSet presAssocID="{1F5DF2D9-1372-494F-9C63-074668894A3A}" presName="spaceBetweenRectangles" presStyleCnt="0"/>
      <dgm:spPr/>
    </dgm:pt>
    <dgm:pt modelId="{6A794412-EE87-463B-9FA7-6BDDCD94B3D2}" type="pres">
      <dgm:prSet presAssocID="{1278D41D-EFE0-44F9-97EE-DC678386E692}" presName="parentLin" presStyleCnt="0"/>
      <dgm:spPr/>
    </dgm:pt>
    <dgm:pt modelId="{696BA593-16AF-4B1A-953F-3B87902680DA}" type="pres">
      <dgm:prSet presAssocID="{1278D41D-EFE0-44F9-97EE-DC678386E692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D20E0443-DEE3-4084-8535-EA01BB2E449F}" type="pres">
      <dgm:prSet presAssocID="{1278D41D-EFE0-44F9-97EE-DC678386E692}" presName="parentText" presStyleLbl="node1" presStyleIdx="1" presStyleCnt="5" custScaleX="133092" custLinFactNeighborX="-34959" custLinFactNeighborY="-27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8D14DD-8BAB-4B98-B382-2D0E0DDA72D4}" type="pres">
      <dgm:prSet presAssocID="{1278D41D-EFE0-44F9-97EE-DC678386E692}" presName="negativeSpace" presStyleCnt="0"/>
      <dgm:spPr/>
    </dgm:pt>
    <dgm:pt modelId="{808F153B-B532-4135-9F5C-CE74514626B5}" type="pres">
      <dgm:prSet presAssocID="{1278D41D-EFE0-44F9-97EE-DC678386E692}" presName="childText" presStyleLbl="conFgAcc1" presStyleIdx="1" presStyleCnt="5">
        <dgm:presLayoutVars>
          <dgm:bulletEnabled val="1"/>
        </dgm:presLayoutVars>
      </dgm:prSet>
      <dgm:spPr/>
    </dgm:pt>
    <dgm:pt modelId="{8E8ECBB9-7637-4CD9-9349-B976E245AC9D}" type="pres">
      <dgm:prSet presAssocID="{6D98781F-CECD-4C1D-B874-D615CB8830CE}" presName="spaceBetweenRectangles" presStyleCnt="0"/>
      <dgm:spPr/>
    </dgm:pt>
    <dgm:pt modelId="{37CBBF81-C370-4DD2-B0AB-36C4A29049A4}" type="pres">
      <dgm:prSet presAssocID="{F48525F5-C3ED-45B5-A650-2F3FAE07A67B}" presName="parentLin" presStyleCnt="0"/>
      <dgm:spPr/>
    </dgm:pt>
    <dgm:pt modelId="{3E0A85B4-E273-411A-B54F-9E8CCAE4C73B}" type="pres">
      <dgm:prSet presAssocID="{F48525F5-C3ED-45B5-A650-2F3FAE07A67B}" presName="parentLeftMargin" presStyleLbl="node1" presStyleIdx="1" presStyleCnt="5" custScaleX="133888"/>
      <dgm:spPr/>
      <dgm:t>
        <a:bodyPr/>
        <a:lstStyle/>
        <a:p>
          <a:endParaRPr lang="ru-RU"/>
        </a:p>
      </dgm:t>
    </dgm:pt>
    <dgm:pt modelId="{7B9FFECF-E64A-4C2F-9DC6-79156A057DA9}" type="pres">
      <dgm:prSet presAssocID="{F48525F5-C3ED-45B5-A650-2F3FAE07A67B}" presName="parentText" presStyleLbl="node1" presStyleIdx="2" presStyleCnt="5" custScaleX="142215" custLinFactNeighborX="-64727" custLinFactNeighborY="49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B12B4B-994C-4B1A-B05A-985970BD866A}" type="pres">
      <dgm:prSet presAssocID="{F48525F5-C3ED-45B5-A650-2F3FAE07A67B}" presName="negativeSpace" presStyleCnt="0"/>
      <dgm:spPr/>
    </dgm:pt>
    <dgm:pt modelId="{46BB9216-9B6C-46A0-8CA6-A4B3693925F6}" type="pres">
      <dgm:prSet presAssocID="{F48525F5-C3ED-45B5-A650-2F3FAE07A67B}" presName="childText" presStyleLbl="conFgAcc1" presStyleIdx="2" presStyleCnt="5">
        <dgm:presLayoutVars>
          <dgm:bulletEnabled val="1"/>
        </dgm:presLayoutVars>
      </dgm:prSet>
      <dgm:spPr/>
    </dgm:pt>
    <dgm:pt modelId="{9A28EF71-EF5B-45BE-A65C-850B80C7104A}" type="pres">
      <dgm:prSet presAssocID="{B7FE70EC-C356-4F33-A111-E5BAAFADE692}" presName="spaceBetweenRectangles" presStyleCnt="0"/>
      <dgm:spPr/>
    </dgm:pt>
    <dgm:pt modelId="{553AE1AA-02E0-45F8-BE72-FAC9854F5BEF}" type="pres">
      <dgm:prSet presAssocID="{461CACC7-C96F-4276-83F5-CCBF9879EB10}" presName="parentLin" presStyleCnt="0"/>
      <dgm:spPr/>
    </dgm:pt>
    <dgm:pt modelId="{790C742B-8672-4CC3-A74A-C694AF655228}" type="pres">
      <dgm:prSet presAssocID="{461CACC7-C96F-4276-83F5-CCBF9879EB10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7D37DB0D-FA34-499F-9D77-6B14B24A34AB}" type="pres">
      <dgm:prSet presAssocID="{461CACC7-C96F-4276-83F5-CCBF9879EB10}" presName="parentText" presStyleLbl="node1" presStyleIdx="3" presStyleCnt="5" custScaleX="133092" custLinFactNeighborX="-34959" custLinFactNeighborY="-53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CABD89-5E9B-42D6-99B8-6941761E20E8}" type="pres">
      <dgm:prSet presAssocID="{461CACC7-C96F-4276-83F5-CCBF9879EB10}" presName="negativeSpace" presStyleCnt="0"/>
      <dgm:spPr/>
    </dgm:pt>
    <dgm:pt modelId="{7F0E017F-EE54-48B8-86BC-427A5A43D34A}" type="pres">
      <dgm:prSet presAssocID="{461CACC7-C96F-4276-83F5-CCBF9879EB10}" presName="childText" presStyleLbl="conFgAcc1" presStyleIdx="3" presStyleCnt="5">
        <dgm:presLayoutVars>
          <dgm:bulletEnabled val="1"/>
        </dgm:presLayoutVars>
      </dgm:prSet>
      <dgm:spPr/>
    </dgm:pt>
    <dgm:pt modelId="{1CCEE9A0-0C1C-4521-84E2-043AD196F050}" type="pres">
      <dgm:prSet presAssocID="{D8DCC0C3-B0A6-4138-9C7A-2378019864F3}" presName="spaceBetweenRectangles" presStyleCnt="0"/>
      <dgm:spPr/>
    </dgm:pt>
    <dgm:pt modelId="{3F436A4C-FF8A-41F8-9A79-789195C3E508}" type="pres">
      <dgm:prSet presAssocID="{05F8B6F1-77DC-468F-AA52-92968D155ED3}" presName="parentLin" presStyleCnt="0"/>
      <dgm:spPr/>
    </dgm:pt>
    <dgm:pt modelId="{D9692383-FE02-463E-A452-1C8C851910FD}" type="pres">
      <dgm:prSet presAssocID="{05F8B6F1-77DC-468F-AA52-92968D155ED3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DDC846F2-23CB-4BD5-A790-3343A73E0F8E}" type="pres">
      <dgm:prSet presAssocID="{05F8B6F1-77DC-468F-AA52-92968D155ED3}" presName="parentText" presStyleLbl="node1" presStyleIdx="4" presStyleCnt="5" custScaleX="133092" custLinFactNeighborX="-34959" custLinFactNeighborY="23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FE7125-BED6-409C-B1A2-5D52693A486A}" type="pres">
      <dgm:prSet presAssocID="{05F8B6F1-77DC-468F-AA52-92968D155ED3}" presName="negativeSpace" presStyleCnt="0"/>
      <dgm:spPr/>
    </dgm:pt>
    <dgm:pt modelId="{55177E82-DE13-408A-B9CF-AAE78F52EDA2}" type="pres">
      <dgm:prSet presAssocID="{05F8B6F1-77DC-468F-AA52-92968D155ED3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72DD888-D707-4E91-B0A0-8B4277E1CE14}" srcId="{78DC8F10-5D9E-485C-8917-660728A01E6D}" destId="{1ED8E7FF-3E5A-440D-9147-43B0FD663F10}" srcOrd="0" destOrd="0" parTransId="{68B5697D-F9BA-4C5E-BF07-48A1EB3D3893}" sibTransId="{1F5DF2D9-1372-494F-9C63-074668894A3A}"/>
    <dgm:cxn modelId="{BA4E953D-163D-45F7-B6B6-396D7DC56C8F}" type="presOf" srcId="{461CACC7-C96F-4276-83F5-CCBF9879EB10}" destId="{790C742B-8672-4CC3-A74A-C694AF655228}" srcOrd="0" destOrd="0" presId="urn:microsoft.com/office/officeart/2005/8/layout/list1"/>
    <dgm:cxn modelId="{9A05E034-9E3B-4F25-B3EC-D8B70F3E4FB7}" srcId="{78DC8F10-5D9E-485C-8917-660728A01E6D}" destId="{461CACC7-C96F-4276-83F5-CCBF9879EB10}" srcOrd="3" destOrd="0" parTransId="{6727F885-A6F2-475F-AD2B-2A56E74E3D76}" sibTransId="{D8DCC0C3-B0A6-4138-9C7A-2378019864F3}"/>
    <dgm:cxn modelId="{555E8670-5B3F-415B-B3FA-1D27C3F60FE4}" srcId="{78DC8F10-5D9E-485C-8917-660728A01E6D}" destId="{F48525F5-C3ED-45B5-A650-2F3FAE07A67B}" srcOrd="2" destOrd="0" parTransId="{EB60C48D-9009-45A4-864B-01AA9461649C}" sibTransId="{B7FE70EC-C356-4F33-A111-E5BAAFADE692}"/>
    <dgm:cxn modelId="{CE63498A-4CE8-4894-BC55-939D5CE0710C}" type="presOf" srcId="{F48525F5-C3ED-45B5-A650-2F3FAE07A67B}" destId="{3E0A85B4-E273-411A-B54F-9E8CCAE4C73B}" srcOrd="0" destOrd="0" presId="urn:microsoft.com/office/officeart/2005/8/layout/list1"/>
    <dgm:cxn modelId="{E9D4CB9A-4D7A-4B9E-8C03-8F9A795BBB2D}" type="presOf" srcId="{1ED8E7FF-3E5A-440D-9147-43B0FD663F10}" destId="{3D52656E-F301-4FB0-A6C7-114CE0A05444}" srcOrd="1" destOrd="0" presId="urn:microsoft.com/office/officeart/2005/8/layout/list1"/>
    <dgm:cxn modelId="{585410F8-188A-4800-A892-C1594E47ABA8}" type="presOf" srcId="{05F8B6F1-77DC-468F-AA52-92968D155ED3}" destId="{DDC846F2-23CB-4BD5-A790-3343A73E0F8E}" srcOrd="1" destOrd="0" presId="urn:microsoft.com/office/officeart/2005/8/layout/list1"/>
    <dgm:cxn modelId="{8A0E02B9-F112-4638-86A6-33F68DC298B3}" type="presOf" srcId="{461CACC7-C96F-4276-83F5-CCBF9879EB10}" destId="{7D37DB0D-FA34-499F-9D77-6B14B24A34AB}" srcOrd="1" destOrd="0" presId="urn:microsoft.com/office/officeart/2005/8/layout/list1"/>
    <dgm:cxn modelId="{CBC41042-E236-43BE-9742-D3390B4A837B}" type="presOf" srcId="{1ED8E7FF-3E5A-440D-9147-43B0FD663F10}" destId="{34F8304A-D1ED-4386-813C-7780CFE4A188}" srcOrd="0" destOrd="0" presId="urn:microsoft.com/office/officeart/2005/8/layout/list1"/>
    <dgm:cxn modelId="{689BB59F-F45C-4190-83E0-AC88F41473AF}" srcId="{78DC8F10-5D9E-485C-8917-660728A01E6D}" destId="{1278D41D-EFE0-44F9-97EE-DC678386E692}" srcOrd="1" destOrd="0" parTransId="{A30B023F-54AF-4F41-8D04-AEF454306412}" sibTransId="{6D98781F-CECD-4C1D-B874-D615CB8830CE}"/>
    <dgm:cxn modelId="{5E3CE00B-AF89-4A02-930A-5EB342D303D7}" type="presOf" srcId="{F48525F5-C3ED-45B5-A650-2F3FAE07A67B}" destId="{7B9FFECF-E64A-4C2F-9DC6-79156A057DA9}" srcOrd="1" destOrd="0" presId="urn:microsoft.com/office/officeart/2005/8/layout/list1"/>
    <dgm:cxn modelId="{1EBCF2D4-B837-4ACF-A713-992ED23F6303}" srcId="{78DC8F10-5D9E-485C-8917-660728A01E6D}" destId="{05F8B6F1-77DC-468F-AA52-92968D155ED3}" srcOrd="4" destOrd="0" parTransId="{577A5B08-A7F9-41C9-AFD4-2C856BEB1B11}" sibTransId="{7F1B105B-61A4-4C20-9199-BFCF1FC677D9}"/>
    <dgm:cxn modelId="{F1E39601-24E7-4F87-B3D1-F9E1BA5235EC}" type="presOf" srcId="{1278D41D-EFE0-44F9-97EE-DC678386E692}" destId="{696BA593-16AF-4B1A-953F-3B87902680DA}" srcOrd="0" destOrd="0" presId="urn:microsoft.com/office/officeart/2005/8/layout/list1"/>
    <dgm:cxn modelId="{5FF2F9DF-DB71-4EDA-883C-741B5FC9682A}" type="presOf" srcId="{05F8B6F1-77DC-468F-AA52-92968D155ED3}" destId="{D9692383-FE02-463E-A452-1C8C851910FD}" srcOrd="0" destOrd="0" presId="urn:microsoft.com/office/officeart/2005/8/layout/list1"/>
    <dgm:cxn modelId="{18F6128C-2A61-4529-9BDD-70888ED350E8}" type="presOf" srcId="{1278D41D-EFE0-44F9-97EE-DC678386E692}" destId="{D20E0443-DEE3-4084-8535-EA01BB2E449F}" srcOrd="1" destOrd="0" presId="urn:microsoft.com/office/officeart/2005/8/layout/list1"/>
    <dgm:cxn modelId="{FDF1A544-A64B-4F74-AA0F-079566DC47EF}" type="presOf" srcId="{78DC8F10-5D9E-485C-8917-660728A01E6D}" destId="{D96D35B9-E9B0-4702-AD51-64907C7262BA}" srcOrd="0" destOrd="0" presId="urn:microsoft.com/office/officeart/2005/8/layout/list1"/>
    <dgm:cxn modelId="{7D09D6C5-5882-48A2-8127-CA3B82E5E344}" type="presParOf" srcId="{D96D35B9-E9B0-4702-AD51-64907C7262BA}" destId="{0129D7B8-BD78-4EEB-B02C-372C33554181}" srcOrd="0" destOrd="0" presId="urn:microsoft.com/office/officeart/2005/8/layout/list1"/>
    <dgm:cxn modelId="{F176337F-D4FC-451E-B6A3-277F29735939}" type="presParOf" srcId="{0129D7B8-BD78-4EEB-B02C-372C33554181}" destId="{34F8304A-D1ED-4386-813C-7780CFE4A188}" srcOrd="0" destOrd="0" presId="urn:microsoft.com/office/officeart/2005/8/layout/list1"/>
    <dgm:cxn modelId="{F46DA57F-BD01-4DC9-BF88-864F2AEDB396}" type="presParOf" srcId="{0129D7B8-BD78-4EEB-B02C-372C33554181}" destId="{3D52656E-F301-4FB0-A6C7-114CE0A05444}" srcOrd="1" destOrd="0" presId="urn:microsoft.com/office/officeart/2005/8/layout/list1"/>
    <dgm:cxn modelId="{EA32E939-74DA-4886-8CE1-EDEB32D3A3E2}" type="presParOf" srcId="{D96D35B9-E9B0-4702-AD51-64907C7262BA}" destId="{5D32A4E3-6257-4004-BABF-C35D203C7CC0}" srcOrd="1" destOrd="0" presId="urn:microsoft.com/office/officeart/2005/8/layout/list1"/>
    <dgm:cxn modelId="{F1797CA6-4738-4F77-9FC9-89FE9D33CB78}" type="presParOf" srcId="{D96D35B9-E9B0-4702-AD51-64907C7262BA}" destId="{9864AF7E-5C9A-44C3-9FCA-9C990D46C408}" srcOrd="2" destOrd="0" presId="urn:microsoft.com/office/officeart/2005/8/layout/list1"/>
    <dgm:cxn modelId="{9833C364-D7AC-4DA4-ABF3-5A48389E8B51}" type="presParOf" srcId="{D96D35B9-E9B0-4702-AD51-64907C7262BA}" destId="{FBEA2E18-19EF-49C7-AF24-BB0AF3FB74D1}" srcOrd="3" destOrd="0" presId="urn:microsoft.com/office/officeart/2005/8/layout/list1"/>
    <dgm:cxn modelId="{E5E3EE33-2EBA-405A-BEA5-FB49CDDCB3BE}" type="presParOf" srcId="{D96D35B9-E9B0-4702-AD51-64907C7262BA}" destId="{6A794412-EE87-463B-9FA7-6BDDCD94B3D2}" srcOrd="4" destOrd="0" presId="urn:microsoft.com/office/officeart/2005/8/layout/list1"/>
    <dgm:cxn modelId="{1EBBC3AD-2680-44A1-B17A-5EE34984F80C}" type="presParOf" srcId="{6A794412-EE87-463B-9FA7-6BDDCD94B3D2}" destId="{696BA593-16AF-4B1A-953F-3B87902680DA}" srcOrd="0" destOrd="0" presId="urn:microsoft.com/office/officeart/2005/8/layout/list1"/>
    <dgm:cxn modelId="{D1B70DF9-C151-4B56-96C4-6B1EECF4887A}" type="presParOf" srcId="{6A794412-EE87-463B-9FA7-6BDDCD94B3D2}" destId="{D20E0443-DEE3-4084-8535-EA01BB2E449F}" srcOrd="1" destOrd="0" presId="urn:microsoft.com/office/officeart/2005/8/layout/list1"/>
    <dgm:cxn modelId="{86BF1931-3314-4254-BBEF-C22001B2EDD0}" type="presParOf" srcId="{D96D35B9-E9B0-4702-AD51-64907C7262BA}" destId="{628D14DD-8BAB-4B98-B382-2D0E0DDA72D4}" srcOrd="5" destOrd="0" presId="urn:microsoft.com/office/officeart/2005/8/layout/list1"/>
    <dgm:cxn modelId="{B975A9BE-9EE7-4E43-B71F-D9BFA1D248B0}" type="presParOf" srcId="{D96D35B9-E9B0-4702-AD51-64907C7262BA}" destId="{808F153B-B532-4135-9F5C-CE74514626B5}" srcOrd="6" destOrd="0" presId="urn:microsoft.com/office/officeart/2005/8/layout/list1"/>
    <dgm:cxn modelId="{2B98C414-7CC3-41AF-BE57-A7BCD3C7E1F7}" type="presParOf" srcId="{D96D35B9-E9B0-4702-AD51-64907C7262BA}" destId="{8E8ECBB9-7637-4CD9-9349-B976E245AC9D}" srcOrd="7" destOrd="0" presId="urn:microsoft.com/office/officeart/2005/8/layout/list1"/>
    <dgm:cxn modelId="{C1FBA210-ACE9-44B5-B0F0-1610EB58B66A}" type="presParOf" srcId="{D96D35B9-E9B0-4702-AD51-64907C7262BA}" destId="{37CBBF81-C370-4DD2-B0AB-36C4A29049A4}" srcOrd="8" destOrd="0" presId="urn:microsoft.com/office/officeart/2005/8/layout/list1"/>
    <dgm:cxn modelId="{06033A8C-C53A-4957-BEDD-35EE594D3E07}" type="presParOf" srcId="{37CBBF81-C370-4DD2-B0AB-36C4A29049A4}" destId="{3E0A85B4-E273-411A-B54F-9E8CCAE4C73B}" srcOrd="0" destOrd="0" presId="urn:microsoft.com/office/officeart/2005/8/layout/list1"/>
    <dgm:cxn modelId="{130E514D-6B8D-4107-821C-0367417241A6}" type="presParOf" srcId="{37CBBF81-C370-4DD2-B0AB-36C4A29049A4}" destId="{7B9FFECF-E64A-4C2F-9DC6-79156A057DA9}" srcOrd="1" destOrd="0" presId="urn:microsoft.com/office/officeart/2005/8/layout/list1"/>
    <dgm:cxn modelId="{EAEA5CB0-62AB-4A01-B004-EBAC14BD31B1}" type="presParOf" srcId="{D96D35B9-E9B0-4702-AD51-64907C7262BA}" destId="{FFB12B4B-994C-4B1A-B05A-985970BD866A}" srcOrd="9" destOrd="0" presId="urn:microsoft.com/office/officeart/2005/8/layout/list1"/>
    <dgm:cxn modelId="{7D494004-C2CF-4791-9CBD-5B26837F6311}" type="presParOf" srcId="{D96D35B9-E9B0-4702-AD51-64907C7262BA}" destId="{46BB9216-9B6C-46A0-8CA6-A4B3693925F6}" srcOrd="10" destOrd="0" presId="urn:microsoft.com/office/officeart/2005/8/layout/list1"/>
    <dgm:cxn modelId="{9BAB6F63-8BCC-403A-A7B3-9DCDF51A917E}" type="presParOf" srcId="{D96D35B9-E9B0-4702-AD51-64907C7262BA}" destId="{9A28EF71-EF5B-45BE-A65C-850B80C7104A}" srcOrd="11" destOrd="0" presId="urn:microsoft.com/office/officeart/2005/8/layout/list1"/>
    <dgm:cxn modelId="{A43C778D-CDF6-4D46-8038-C9DA039C7DFF}" type="presParOf" srcId="{D96D35B9-E9B0-4702-AD51-64907C7262BA}" destId="{553AE1AA-02E0-45F8-BE72-FAC9854F5BEF}" srcOrd="12" destOrd="0" presId="urn:microsoft.com/office/officeart/2005/8/layout/list1"/>
    <dgm:cxn modelId="{B9C14250-22A2-48E1-9DF3-6BC13E8CDF51}" type="presParOf" srcId="{553AE1AA-02E0-45F8-BE72-FAC9854F5BEF}" destId="{790C742B-8672-4CC3-A74A-C694AF655228}" srcOrd="0" destOrd="0" presId="urn:microsoft.com/office/officeart/2005/8/layout/list1"/>
    <dgm:cxn modelId="{EE4D7B9D-7C30-43E4-BB31-0E5E7A5FC5BD}" type="presParOf" srcId="{553AE1AA-02E0-45F8-BE72-FAC9854F5BEF}" destId="{7D37DB0D-FA34-499F-9D77-6B14B24A34AB}" srcOrd="1" destOrd="0" presId="urn:microsoft.com/office/officeart/2005/8/layout/list1"/>
    <dgm:cxn modelId="{76928712-DFF4-49C8-9CE5-DCB8A761C163}" type="presParOf" srcId="{D96D35B9-E9B0-4702-AD51-64907C7262BA}" destId="{46CABD89-5E9B-42D6-99B8-6941761E20E8}" srcOrd="13" destOrd="0" presId="urn:microsoft.com/office/officeart/2005/8/layout/list1"/>
    <dgm:cxn modelId="{9E81931E-9653-4576-8A0C-2B862933324E}" type="presParOf" srcId="{D96D35B9-E9B0-4702-AD51-64907C7262BA}" destId="{7F0E017F-EE54-48B8-86BC-427A5A43D34A}" srcOrd="14" destOrd="0" presId="urn:microsoft.com/office/officeart/2005/8/layout/list1"/>
    <dgm:cxn modelId="{ED0CE4DF-B2FE-4B12-8A9E-1528605AC146}" type="presParOf" srcId="{D96D35B9-E9B0-4702-AD51-64907C7262BA}" destId="{1CCEE9A0-0C1C-4521-84E2-043AD196F050}" srcOrd="15" destOrd="0" presId="urn:microsoft.com/office/officeart/2005/8/layout/list1"/>
    <dgm:cxn modelId="{0F54A413-FB91-4500-901C-56DFDCAB779C}" type="presParOf" srcId="{D96D35B9-E9B0-4702-AD51-64907C7262BA}" destId="{3F436A4C-FF8A-41F8-9A79-789195C3E508}" srcOrd="16" destOrd="0" presId="urn:microsoft.com/office/officeart/2005/8/layout/list1"/>
    <dgm:cxn modelId="{BEA2C220-4E70-4871-B888-04D2C4AFDA2C}" type="presParOf" srcId="{3F436A4C-FF8A-41F8-9A79-789195C3E508}" destId="{D9692383-FE02-463E-A452-1C8C851910FD}" srcOrd="0" destOrd="0" presId="urn:microsoft.com/office/officeart/2005/8/layout/list1"/>
    <dgm:cxn modelId="{9AB69F25-F569-4DCF-81E4-81A8355FA865}" type="presParOf" srcId="{3F436A4C-FF8A-41F8-9A79-789195C3E508}" destId="{DDC846F2-23CB-4BD5-A790-3343A73E0F8E}" srcOrd="1" destOrd="0" presId="urn:microsoft.com/office/officeart/2005/8/layout/list1"/>
    <dgm:cxn modelId="{4878C183-6573-4CC4-BDC7-1A2DDFCAAB59}" type="presParOf" srcId="{D96D35B9-E9B0-4702-AD51-64907C7262BA}" destId="{DBFE7125-BED6-409C-B1A2-5D52693A486A}" srcOrd="17" destOrd="0" presId="urn:microsoft.com/office/officeart/2005/8/layout/list1"/>
    <dgm:cxn modelId="{AB273E52-2CEC-4D12-BCF9-146CE9D0201E}" type="presParOf" srcId="{D96D35B9-E9B0-4702-AD51-64907C7262BA}" destId="{55177E82-DE13-408A-B9CF-AAE78F52EDA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DC8F10-5D9E-485C-8917-660728A01E6D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D8E7FF-3E5A-440D-9147-43B0FD663F10}">
      <dgm:prSet phldrT="[Текст]" custT="1"/>
      <dgm:spPr/>
      <dgm:t>
        <a:bodyPr/>
        <a:lstStyle/>
        <a:p>
          <a:r>
            <a:rPr lang="ru-RU" sz="2400" dirty="0" smtClean="0"/>
            <a:t>Может ли существовать в природе какое-либо явление, не имеющее причины? </a:t>
          </a:r>
          <a:endParaRPr lang="ru-RU" sz="2400" dirty="0"/>
        </a:p>
      </dgm:t>
    </dgm:pt>
    <dgm:pt modelId="{68B5697D-F9BA-4C5E-BF07-48A1EB3D3893}" type="parTrans" cxnId="{072DD888-D707-4E91-B0A0-8B4277E1CE14}">
      <dgm:prSet/>
      <dgm:spPr/>
      <dgm:t>
        <a:bodyPr/>
        <a:lstStyle/>
        <a:p>
          <a:endParaRPr lang="ru-RU"/>
        </a:p>
      </dgm:t>
    </dgm:pt>
    <dgm:pt modelId="{1F5DF2D9-1372-494F-9C63-074668894A3A}" type="sibTrans" cxnId="{072DD888-D707-4E91-B0A0-8B4277E1CE14}">
      <dgm:prSet/>
      <dgm:spPr/>
      <dgm:t>
        <a:bodyPr/>
        <a:lstStyle/>
        <a:p>
          <a:endParaRPr lang="ru-RU"/>
        </a:p>
      </dgm:t>
    </dgm:pt>
    <dgm:pt modelId="{1278D41D-EFE0-44F9-97EE-DC678386E692}">
      <dgm:prSet phldrT="[Текст]" custT="1"/>
      <dgm:spPr/>
      <dgm:t>
        <a:bodyPr/>
        <a:lstStyle/>
        <a:p>
          <a:r>
            <a:rPr lang="ru-RU" sz="2400" dirty="0" smtClean="0"/>
            <a:t>Какую роль играет в физике опыт? Приведите примеры из области механических  явлений. </a:t>
          </a:r>
          <a:endParaRPr lang="ru-RU" sz="2400" dirty="0"/>
        </a:p>
      </dgm:t>
    </dgm:pt>
    <dgm:pt modelId="{A30B023F-54AF-4F41-8D04-AEF454306412}" type="parTrans" cxnId="{689BB59F-F45C-4190-83E0-AC88F41473AF}">
      <dgm:prSet/>
      <dgm:spPr/>
      <dgm:t>
        <a:bodyPr/>
        <a:lstStyle/>
        <a:p>
          <a:endParaRPr lang="ru-RU"/>
        </a:p>
      </dgm:t>
    </dgm:pt>
    <dgm:pt modelId="{6D98781F-CECD-4C1D-B874-D615CB8830CE}" type="sibTrans" cxnId="{689BB59F-F45C-4190-83E0-AC88F41473AF}">
      <dgm:prSet/>
      <dgm:spPr/>
      <dgm:t>
        <a:bodyPr/>
        <a:lstStyle/>
        <a:p>
          <a:endParaRPr lang="ru-RU"/>
        </a:p>
      </dgm:t>
    </dgm:pt>
    <dgm:pt modelId="{F48525F5-C3ED-45B5-A650-2F3FAE07A67B}">
      <dgm:prSet phldrT="[Текст]" custT="1"/>
      <dgm:spPr/>
      <dgm:t>
        <a:bodyPr/>
        <a:lstStyle/>
        <a:p>
          <a:r>
            <a:rPr lang="ru-RU" sz="2400" dirty="0" smtClean="0"/>
            <a:t>Каковы источники наших знаний о явлениях природы? </a:t>
          </a:r>
          <a:endParaRPr lang="ru-RU" sz="2400" dirty="0"/>
        </a:p>
      </dgm:t>
    </dgm:pt>
    <dgm:pt modelId="{EB60C48D-9009-45A4-864B-01AA9461649C}" type="parTrans" cxnId="{555E8670-5B3F-415B-B3FA-1D27C3F60FE4}">
      <dgm:prSet/>
      <dgm:spPr/>
      <dgm:t>
        <a:bodyPr/>
        <a:lstStyle/>
        <a:p>
          <a:endParaRPr lang="ru-RU"/>
        </a:p>
      </dgm:t>
    </dgm:pt>
    <dgm:pt modelId="{B7FE70EC-C356-4F33-A111-E5BAAFADE692}" type="sibTrans" cxnId="{555E8670-5B3F-415B-B3FA-1D27C3F60FE4}">
      <dgm:prSet/>
      <dgm:spPr/>
      <dgm:t>
        <a:bodyPr/>
        <a:lstStyle/>
        <a:p>
          <a:endParaRPr lang="ru-RU"/>
        </a:p>
      </dgm:t>
    </dgm:pt>
    <dgm:pt modelId="{461CACC7-C96F-4276-83F5-CCBF9879EB10}">
      <dgm:prSet custT="1"/>
      <dgm:spPr/>
      <dgm:t>
        <a:bodyPr/>
        <a:lstStyle/>
        <a:p>
          <a:r>
            <a:rPr lang="ru-RU" sz="2400" dirty="0" smtClean="0"/>
            <a:t>Что необходимо предпринять для того, чтобы получить научные знания об окружающем нас мире? </a:t>
          </a:r>
          <a:endParaRPr lang="ru-RU" sz="2400" dirty="0"/>
        </a:p>
      </dgm:t>
    </dgm:pt>
    <dgm:pt modelId="{6727F885-A6F2-475F-AD2B-2A56E74E3D76}" type="parTrans" cxnId="{9A05E034-9E3B-4F25-B3EC-D8B70F3E4FB7}">
      <dgm:prSet/>
      <dgm:spPr/>
      <dgm:t>
        <a:bodyPr/>
        <a:lstStyle/>
        <a:p>
          <a:endParaRPr lang="ru-RU"/>
        </a:p>
      </dgm:t>
    </dgm:pt>
    <dgm:pt modelId="{D8DCC0C3-B0A6-4138-9C7A-2378019864F3}" type="sibTrans" cxnId="{9A05E034-9E3B-4F25-B3EC-D8B70F3E4FB7}">
      <dgm:prSet/>
      <dgm:spPr/>
      <dgm:t>
        <a:bodyPr/>
        <a:lstStyle/>
        <a:p>
          <a:endParaRPr lang="ru-RU"/>
        </a:p>
      </dgm:t>
    </dgm:pt>
    <dgm:pt modelId="{05F8B6F1-77DC-468F-AA52-92968D155ED3}">
      <dgm:prSet custT="1"/>
      <dgm:spPr/>
      <dgm:t>
        <a:bodyPr/>
        <a:lstStyle/>
        <a:p>
          <a:r>
            <a:rPr lang="ru-RU" sz="2400" dirty="0" smtClean="0"/>
            <a:t>Зачем нужно изучать науку о природе? </a:t>
          </a:r>
          <a:endParaRPr lang="ru-RU" sz="2400" dirty="0"/>
        </a:p>
      </dgm:t>
    </dgm:pt>
    <dgm:pt modelId="{577A5B08-A7F9-41C9-AFD4-2C856BEB1B11}" type="parTrans" cxnId="{1EBCF2D4-B837-4ACF-A713-992ED23F6303}">
      <dgm:prSet/>
      <dgm:spPr/>
      <dgm:t>
        <a:bodyPr/>
        <a:lstStyle/>
        <a:p>
          <a:endParaRPr lang="ru-RU"/>
        </a:p>
      </dgm:t>
    </dgm:pt>
    <dgm:pt modelId="{7F1B105B-61A4-4C20-9199-BFCF1FC677D9}" type="sibTrans" cxnId="{1EBCF2D4-B837-4ACF-A713-992ED23F6303}">
      <dgm:prSet/>
      <dgm:spPr/>
      <dgm:t>
        <a:bodyPr/>
        <a:lstStyle/>
        <a:p>
          <a:endParaRPr lang="ru-RU"/>
        </a:p>
      </dgm:t>
    </dgm:pt>
    <dgm:pt modelId="{D96D35B9-E9B0-4702-AD51-64907C7262BA}" type="pres">
      <dgm:prSet presAssocID="{78DC8F10-5D9E-485C-8917-660728A01E6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129D7B8-BD78-4EEB-B02C-372C33554181}" type="pres">
      <dgm:prSet presAssocID="{1ED8E7FF-3E5A-440D-9147-43B0FD663F10}" presName="parentLin" presStyleCnt="0"/>
      <dgm:spPr/>
    </dgm:pt>
    <dgm:pt modelId="{34F8304A-D1ED-4386-813C-7780CFE4A188}" type="pres">
      <dgm:prSet presAssocID="{1ED8E7FF-3E5A-440D-9147-43B0FD663F10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D52656E-F301-4FB0-A6C7-114CE0A05444}" type="pres">
      <dgm:prSet presAssocID="{1ED8E7FF-3E5A-440D-9147-43B0FD663F10}" presName="parentText" presStyleLbl="node1" presStyleIdx="0" presStyleCnt="5" custScaleX="132857" custLinFactNeighborX="-34959" custLinFactNeighborY="-14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32A4E3-6257-4004-BABF-C35D203C7CC0}" type="pres">
      <dgm:prSet presAssocID="{1ED8E7FF-3E5A-440D-9147-43B0FD663F10}" presName="negativeSpace" presStyleCnt="0"/>
      <dgm:spPr/>
    </dgm:pt>
    <dgm:pt modelId="{9864AF7E-5C9A-44C3-9FCA-9C990D46C408}" type="pres">
      <dgm:prSet presAssocID="{1ED8E7FF-3E5A-440D-9147-43B0FD663F10}" presName="childText" presStyleLbl="conFgAcc1" presStyleIdx="0" presStyleCnt="5" custLinFactNeighborY="-2490">
        <dgm:presLayoutVars>
          <dgm:bulletEnabled val="1"/>
        </dgm:presLayoutVars>
      </dgm:prSet>
      <dgm:spPr/>
    </dgm:pt>
    <dgm:pt modelId="{FBEA2E18-19EF-49C7-AF24-BB0AF3FB74D1}" type="pres">
      <dgm:prSet presAssocID="{1F5DF2D9-1372-494F-9C63-074668894A3A}" presName="spaceBetweenRectangles" presStyleCnt="0"/>
      <dgm:spPr/>
    </dgm:pt>
    <dgm:pt modelId="{6A794412-EE87-463B-9FA7-6BDDCD94B3D2}" type="pres">
      <dgm:prSet presAssocID="{1278D41D-EFE0-44F9-97EE-DC678386E692}" presName="parentLin" presStyleCnt="0"/>
      <dgm:spPr/>
    </dgm:pt>
    <dgm:pt modelId="{696BA593-16AF-4B1A-953F-3B87902680DA}" type="pres">
      <dgm:prSet presAssocID="{1278D41D-EFE0-44F9-97EE-DC678386E692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D20E0443-DEE3-4084-8535-EA01BB2E449F}" type="pres">
      <dgm:prSet presAssocID="{1278D41D-EFE0-44F9-97EE-DC678386E692}" presName="parentText" presStyleLbl="node1" presStyleIdx="1" presStyleCnt="5" custScaleX="133092" custLinFactNeighborX="-34959" custLinFactNeighborY="-27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8D14DD-8BAB-4B98-B382-2D0E0DDA72D4}" type="pres">
      <dgm:prSet presAssocID="{1278D41D-EFE0-44F9-97EE-DC678386E692}" presName="negativeSpace" presStyleCnt="0"/>
      <dgm:spPr/>
    </dgm:pt>
    <dgm:pt modelId="{808F153B-B532-4135-9F5C-CE74514626B5}" type="pres">
      <dgm:prSet presAssocID="{1278D41D-EFE0-44F9-97EE-DC678386E692}" presName="childText" presStyleLbl="conFgAcc1" presStyleIdx="1" presStyleCnt="5">
        <dgm:presLayoutVars>
          <dgm:bulletEnabled val="1"/>
        </dgm:presLayoutVars>
      </dgm:prSet>
      <dgm:spPr/>
    </dgm:pt>
    <dgm:pt modelId="{8E8ECBB9-7637-4CD9-9349-B976E245AC9D}" type="pres">
      <dgm:prSet presAssocID="{6D98781F-CECD-4C1D-B874-D615CB8830CE}" presName="spaceBetweenRectangles" presStyleCnt="0"/>
      <dgm:spPr/>
    </dgm:pt>
    <dgm:pt modelId="{37CBBF81-C370-4DD2-B0AB-36C4A29049A4}" type="pres">
      <dgm:prSet presAssocID="{F48525F5-C3ED-45B5-A650-2F3FAE07A67B}" presName="parentLin" presStyleCnt="0"/>
      <dgm:spPr/>
    </dgm:pt>
    <dgm:pt modelId="{3E0A85B4-E273-411A-B54F-9E8CCAE4C73B}" type="pres">
      <dgm:prSet presAssocID="{F48525F5-C3ED-45B5-A650-2F3FAE07A67B}" presName="parentLeftMargin" presStyleLbl="node1" presStyleIdx="1" presStyleCnt="5" custScaleX="133888"/>
      <dgm:spPr/>
      <dgm:t>
        <a:bodyPr/>
        <a:lstStyle/>
        <a:p>
          <a:endParaRPr lang="ru-RU"/>
        </a:p>
      </dgm:t>
    </dgm:pt>
    <dgm:pt modelId="{7B9FFECF-E64A-4C2F-9DC6-79156A057DA9}" type="pres">
      <dgm:prSet presAssocID="{F48525F5-C3ED-45B5-A650-2F3FAE07A67B}" presName="parentText" presStyleLbl="node1" presStyleIdx="2" presStyleCnt="5" custScaleX="142215" custLinFactNeighborX="-64727" custLinFactNeighborY="49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B12B4B-994C-4B1A-B05A-985970BD866A}" type="pres">
      <dgm:prSet presAssocID="{F48525F5-C3ED-45B5-A650-2F3FAE07A67B}" presName="negativeSpace" presStyleCnt="0"/>
      <dgm:spPr/>
    </dgm:pt>
    <dgm:pt modelId="{46BB9216-9B6C-46A0-8CA6-A4B3693925F6}" type="pres">
      <dgm:prSet presAssocID="{F48525F5-C3ED-45B5-A650-2F3FAE07A67B}" presName="childText" presStyleLbl="conFgAcc1" presStyleIdx="2" presStyleCnt="5">
        <dgm:presLayoutVars>
          <dgm:bulletEnabled val="1"/>
        </dgm:presLayoutVars>
      </dgm:prSet>
      <dgm:spPr/>
    </dgm:pt>
    <dgm:pt modelId="{9A28EF71-EF5B-45BE-A65C-850B80C7104A}" type="pres">
      <dgm:prSet presAssocID="{B7FE70EC-C356-4F33-A111-E5BAAFADE692}" presName="spaceBetweenRectangles" presStyleCnt="0"/>
      <dgm:spPr/>
    </dgm:pt>
    <dgm:pt modelId="{553AE1AA-02E0-45F8-BE72-FAC9854F5BEF}" type="pres">
      <dgm:prSet presAssocID="{461CACC7-C96F-4276-83F5-CCBF9879EB10}" presName="parentLin" presStyleCnt="0"/>
      <dgm:spPr/>
    </dgm:pt>
    <dgm:pt modelId="{790C742B-8672-4CC3-A74A-C694AF655228}" type="pres">
      <dgm:prSet presAssocID="{461CACC7-C96F-4276-83F5-CCBF9879EB10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7D37DB0D-FA34-499F-9D77-6B14B24A34AB}" type="pres">
      <dgm:prSet presAssocID="{461CACC7-C96F-4276-83F5-CCBF9879EB10}" presName="parentText" presStyleLbl="node1" presStyleIdx="3" presStyleCnt="5" custScaleX="133092" custLinFactNeighborX="-34959" custLinFactNeighborY="-53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CABD89-5E9B-42D6-99B8-6941761E20E8}" type="pres">
      <dgm:prSet presAssocID="{461CACC7-C96F-4276-83F5-CCBF9879EB10}" presName="negativeSpace" presStyleCnt="0"/>
      <dgm:spPr/>
    </dgm:pt>
    <dgm:pt modelId="{7F0E017F-EE54-48B8-86BC-427A5A43D34A}" type="pres">
      <dgm:prSet presAssocID="{461CACC7-C96F-4276-83F5-CCBF9879EB10}" presName="childText" presStyleLbl="conFgAcc1" presStyleIdx="3" presStyleCnt="5">
        <dgm:presLayoutVars>
          <dgm:bulletEnabled val="1"/>
        </dgm:presLayoutVars>
      </dgm:prSet>
      <dgm:spPr/>
    </dgm:pt>
    <dgm:pt modelId="{1CCEE9A0-0C1C-4521-84E2-043AD196F050}" type="pres">
      <dgm:prSet presAssocID="{D8DCC0C3-B0A6-4138-9C7A-2378019864F3}" presName="spaceBetweenRectangles" presStyleCnt="0"/>
      <dgm:spPr/>
    </dgm:pt>
    <dgm:pt modelId="{3F436A4C-FF8A-41F8-9A79-789195C3E508}" type="pres">
      <dgm:prSet presAssocID="{05F8B6F1-77DC-468F-AA52-92968D155ED3}" presName="parentLin" presStyleCnt="0"/>
      <dgm:spPr/>
    </dgm:pt>
    <dgm:pt modelId="{D9692383-FE02-463E-A452-1C8C851910FD}" type="pres">
      <dgm:prSet presAssocID="{05F8B6F1-77DC-468F-AA52-92968D155ED3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DDC846F2-23CB-4BD5-A790-3343A73E0F8E}" type="pres">
      <dgm:prSet presAssocID="{05F8B6F1-77DC-468F-AA52-92968D155ED3}" presName="parentText" presStyleLbl="node1" presStyleIdx="4" presStyleCnt="5" custScaleX="133092" custLinFactNeighborX="-34959" custLinFactNeighborY="23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FE7125-BED6-409C-B1A2-5D52693A486A}" type="pres">
      <dgm:prSet presAssocID="{05F8B6F1-77DC-468F-AA52-92968D155ED3}" presName="negativeSpace" presStyleCnt="0"/>
      <dgm:spPr/>
    </dgm:pt>
    <dgm:pt modelId="{55177E82-DE13-408A-B9CF-AAE78F52EDA2}" type="pres">
      <dgm:prSet presAssocID="{05F8B6F1-77DC-468F-AA52-92968D155ED3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1EBCF2D4-B837-4ACF-A713-992ED23F6303}" srcId="{78DC8F10-5D9E-485C-8917-660728A01E6D}" destId="{05F8B6F1-77DC-468F-AA52-92968D155ED3}" srcOrd="4" destOrd="0" parTransId="{577A5B08-A7F9-41C9-AFD4-2C856BEB1B11}" sibTransId="{7F1B105B-61A4-4C20-9199-BFCF1FC677D9}"/>
    <dgm:cxn modelId="{8A9C37AA-6691-4CC7-A22E-F01AA5A09A41}" type="presOf" srcId="{1ED8E7FF-3E5A-440D-9147-43B0FD663F10}" destId="{3D52656E-F301-4FB0-A6C7-114CE0A05444}" srcOrd="1" destOrd="0" presId="urn:microsoft.com/office/officeart/2005/8/layout/list1"/>
    <dgm:cxn modelId="{10E26EC8-8A78-4515-B395-5F00A6DB3C66}" type="presOf" srcId="{F48525F5-C3ED-45B5-A650-2F3FAE07A67B}" destId="{7B9FFECF-E64A-4C2F-9DC6-79156A057DA9}" srcOrd="1" destOrd="0" presId="urn:microsoft.com/office/officeart/2005/8/layout/list1"/>
    <dgm:cxn modelId="{555E8670-5B3F-415B-B3FA-1D27C3F60FE4}" srcId="{78DC8F10-5D9E-485C-8917-660728A01E6D}" destId="{F48525F5-C3ED-45B5-A650-2F3FAE07A67B}" srcOrd="2" destOrd="0" parTransId="{EB60C48D-9009-45A4-864B-01AA9461649C}" sibTransId="{B7FE70EC-C356-4F33-A111-E5BAAFADE692}"/>
    <dgm:cxn modelId="{072DD888-D707-4E91-B0A0-8B4277E1CE14}" srcId="{78DC8F10-5D9E-485C-8917-660728A01E6D}" destId="{1ED8E7FF-3E5A-440D-9147-43B0FD663F10}" srcOrd="0" destOrd="0" parTransId="{68B5697D-F9BA-4C5E-BF07-48A1EB3D3893}" sibTransId="{1F5DF2D9-1372-494F-9C63-074668894A3A}"/>
    <dgm:cxn modelId="{689BB59F-F45C-4190-83E0-AC88F41473AF}" srcId="{78DC8F10-5D9E-485C-8917-660728A01E6D}" destId="{1278D41D-EFE0-44F9-97EE-DC678386E692}" srcOrd="1" destOrd="0" parTransId="{A30B023F-54AF-4F41-8D04-AEF454306412}" sibTransId="{6D98781F-CECD-4C1D-B874-D615CB8830CE}"/>
    <dgm:cxn modelId="{9A05E034-9E3B-4F25-B3EC-D8B70F3E4FB7}" srcId="{78DC8F10-5D9E-485C-8917-660728A01E6D}" destId="{461CACC7-C96F-4276-83F5-CCBF9879EB10}" srcOrd="3" destOrd="0" parTransId="{6727F885-A6F2-475F-AD2B-2A56E74E3D76}" sibTransId="{D8DCC0C3-B0A6-4138-9C7A-2378019864F3}"/>
    <dgm:cxn modelId="{D685E823-79C1-4C02-810B-DCC28623173F}" type="presOf" srcId="{1ED8E7FF-3E5A-440D-9147-43B0FD663F10}" destId="{34F8304A-D1ED-4386-813C-7780CFE4A188}" srcOrd="0" destOrd="0" presId="urn:microsoft.com/office/officeart/2005/8/layout/list1"/>
    <dgm:cxn modelId="{28F09903-929C-4683-9880-3064116C4A9F}" type="presOf" srcId="{1278D41D-EFE0-44F9-97EE-DC678386E692}" destId="{D20E0443-DEE3-4084-8535-EA01BB2E449F}" srcOrd="1" destOrd="0" presId="urn:microsoft.com/office/officeart/2005/8/layout/list1"/>
    <dgm:cxn modelId="{68CEFB86-8DF8-4A66-A21D-8578892EC1FF}" type="presOf" srcId="{F48525F5-C3ED-45B5-A650-2F3FAE07A67B}" destId="{3E0A85B4-E273-411A-B54F-9E8CCAE4C73B}" srcOrd="0" destOrd="0" presId="urn:microsoft.com/office/officeart/2005/8/layout/list1"/>
    <dgm:cxn modelId="{1EBFCF77-EB1B-4D21-BDC5-5FF92D2C72EA}" type="presOf" srcId="{78DC8F10-5D9E-485C-8917-660728A01E6D}" destId="{D96D35B9-E9B0-4702-AD51-64907C7262BA}" srcOrd="0" destOrd="0" presId="urn:microsoft.com/office/officeart/2005/8/layout/list1"/>
    <dgm:cxn modelId="{623FBF11-6ED8-4E36-BB03-4FA310C8E1CF}" type="presOf" srcId="{1278D41D-EFE0-44F9-97EE-DC678386E692}" destId="{696BA593-16AF-4B1A-953F-3B87902680DA}" srcOrd="0" destOrd="0" presId="urn:microsoft.com/office/officeart/2005/8/layout/list1"/>
    <dgm:cxn modelId="{5AA83F3F-59D6-48E4-A716-EC5AC98793E8}" type="presOf" srcId="{461CACC7-C96F-4276-83F5-CCBF9879EB10}" destId="{790C742B-8672-4CC3-A74A-C694AF655228}" srcOrd="0" destOrd="0" presId="urn:microsoft.com/office/officeart/2005/8/layout/list1"/>
    <dgm:cxn modelId="{3D655128-E85B-4F3C-8886-A63270E3E352}" type="presOf" srcId="{05F8B6F1-77DC-468F-AA52-92968D155ED3}" destId="{DDC846F2-23CB-4BD5-A790-3343A73E0F8E}" srcOrd="1" destOrd="0" presId="urn:microsoft.com/office/officeart/2005/8/layout/list1"/>
    <dgm:cxn modelId="{4D831CF3-9956-4C4A-849E-83182172AF33}" type="presOf" srcId="{461CACC7-C96F-4276-83F5-CCBF9879EB10}" destId="{7D37DB0D-FA34-499F-9D77-6B14B24A34AB}" srcOrd="1" destOrd="0" presId="urn:microsoft.com/office/officeart/2005/8/layout/list1"/>
    <dgm:cxn modelId="{83D52B81-2BE0-4D82-B5B6-0A04272A42D9}" type="presOf" srcId="{05F8B6F1-77DC-468F-AA52-92968D155ED3}" destId="{D9692383-FE02-463E-A452-1C8C851910FD}" srcOrd="0" destOrd="0" presId="urn:microsoft.com/office/officeart/2005/8/layout/list1"/>
    <dgm:cxn modelId="{5912246E-79CA-47DA-BBCC-BC6CB998F7CE}" type="presParOf" srcId="{D96D35B9-E9B0-4702-AD51-64907C7262BA}" destId="{0129D7B8-BD78-4EEB-B02C-372C33554181}" srcOrd="0" destOrd="0" presId="urn:microsoft.com/office/officeart/2005/8/layout/list1"/>
    <dgm:cxn modelId="{8C85A362-B9A7-4A58-8953-A8BCAA80F7B8}" type="presParOf" srcId="{0129D7B8-BD78-4EEB-B02C-372C33554181}" destId="{34F8304A-D1ED-4386-813C-7780CFE4A188}" srcOrd="0" destOrd="0" presId="urn:microsoft.com/office/officeart/2005/8/layout/list1"/>
    <dgm:cxn modelId="{E54C4EB1-3EB1-46BA-8796-50ED38EC7CE6}" type="presParOf" srcId="{0129D7B8-BD78-4EEB-B02C-372C33554181}" destId="{3D52656E-F301-4FB0-A6C7-114CE0A05444}" srcOrd="1" destOrd="0" presId="urn:microsoft.com/office/officeart/2005/8/layout/list1"/>
    <dgm:cxn modelId="{A4F09838-B08D-41EB-B3CE-14881B92420F}" type="presParOf" srcId="{D96D35B9-E9B0-4702-AD51-64907C7262BA}" destId="{5D32A4E3-6257-4004-BABF-C35D203C7CC0}" srcOrd="1" destOrd="0" presId="urn:microsoft.com/office/officeart/2005/8/layout/list1"/>
    <dgm:cxn modelId="{5DA9C5CE-3C3C-4425-81B2-E59E5C5233FF}" type="presParOf" srcId="{D96D35B9-E9B0-4702-AD51-64907C7262BA}" destId="{9864AF7E-5C9A-44C3-9FCA-9C990D46C408}" srcOrd="2" destOrd="0" presId="urn:microsoft.com/office/officeart/2005/8/layout/list1"/>
    <dgm:cxn modelId="{ACD050D3-3ED2-4FD9-8B43-8E70555C64FD}" type="presParOf" srcId="{D96D35B9-E9B0-4702-AD51-64907C7262BA}" destId="{FBEA2E18-19EF-49C7-AF24-BB0AF3FB74D1}" srcOrd="3" destOrd="0" presId="urn:microsoft.com/office/officeart/2005/8/layout/list1"/>
    <dgm:cxn modelId="{FC3E7296-B545-4D70-A234-64B62DFC61E6}" type="presParOf" srcId="{D96D35B9-E9B0-4702-AD51-64907C7262BA}" destId="{6A794412-EE87-463B-9FA7-6BDDCD94B3D2}" srcOrd="4" destOrd="0" presId="urn:microsoft.com/office/officeart/2005/8/layout/list1"/>
    <dgm:cxn modelId="{529BDE1C-633E-405F-B31B-28A575089A31}" type="presParOf" srcId="{6A794412-EE87-463B-9FA7-6BDDCD94B3D2}" destId="{696BA593-16AF-4B1A-953F-3B87902680DA}" srcOrd="0" destOrd="0" presId="urn:microsoft.com/office/officeart/2005/8/layout/list1"/>
    <dgm:cxn modelId="{63631E18-7343-4008-A859-C93ED918EA1E}" type="presParOf" srcId="{6A794412-EE87-463B-9FA7-6BDDCD94B3D2}" destId="{D20E0443-DEE3-4084-8535-EA01BB2E449F}" srcOrd="1" destOrd="0" presId="urn:microsoft.com/office/officeart/2005/8/layout/list1"/>
    <dgm:cxn modelId="{5FC779FB-9444-4F66-BE72-1D5F4D9785ED}" type="presParOf" srcId="{D96D35B9-E9B0-4702-AD51-64907C7262BA}" destId="{628D14DD-8BAB-4B98-B382-2D0E0DDA72D4}" srcOrd="5" destOrd="0" presId="urn:microsoft.com/office/officeart/2005/8/layout/list1"/>
    <dgm:cxn modelId="{C36A6890-67BA-45AF-8A2B-2D07089A4CD0}" type="presParOf" srcId="{D96D35B9-E9B0-4702-AD51-64907C7262BA}" destId="{808F153B-B532-4135-9F5C-CE74514626B5}" srcOrd="6" destOrd="0" presId="urn:microsoft.com/office/officeart/2005/8/layout/list1"/>
    <dgm:cxn modelId="{BBDA2B90-8C7B-4E50-ACC8-D0D510407C28}" type="presParOf" srcId="{D96D35B9-E9B0-4702-AD51-64907C7262BA}" destId="{8E8ECBB9-7637-4CD9-9349-B976E245AC9D}" srcOrd="7" destOrd="0" presId="urn:microsoft.com/office/officeart/2005/8/layout/list1"/>
    <dgm:cxn modelId="{75B94EB1-8D7B-439E-8425-80EC64D778F1}" type="presParOf" srcId="{D96D35B9-E9B0-4702-AD51-64907C7262BA}" destId="{37CBBF81-C370-4DD2-B0AB-36C4A29049A4}" srcOrd="8" destOrd="0" presId="urn:microsoft.com/office/officeart/2005/8/layout/list1"/>
    <dgm:cxn modelId="{1DBA0617-41A3-4B1B-8F4B-7F44EC60C7AC}" type="presParOf" srcId="{37CBBF81-C370-4DD2-B0AB-36C4A29049A4}" destId="{3E0A85B4-E273-411A-B54F-9E8CCAE4C73B}" srcOrd="0" destOrd="0" presId="urn:microsoft.com/office/officeart/2005/8/layout/list1"/>
    <dgm:cxn modelId="{A7F11DDD-5280-44B5-BAC0-8835597C532D}" type="presParOf" srcId="{37CBBF81-C370-4DD2-B0AB-36C4A29049A4}" destId="{7B9FFECF-E64A-4C2F-9DC6-79156A057DA9}" srcOrd="1" destOrd="0" presId="urn:microsoft.com/office/officeart/2005/8/layout/list1"/>
    <dgm:cxn modelId="{D707BA2E-147B-4707-94E8-D3740C9CBA34}" type="presParOf" srcId="{D96D35B9-E9B0-4702-AD51-64907C7262BA}" destId="{FFB12B4B-994C-4B1A-B05A-985970BD866A}" srcOrd="9" destOrd="0" presId="urn:microsoft.com/office/officeart/2005/8/layout/list1"/>
    <dgm:cxn modelId="{FC096E93-979C-497F-9CE3-8CF629AA74BC}" type="presParOf" srcId="{D96D35B9-E9B0-4702-AD51-64907C7262BA}" destId="{46BB9216-9B6C-46A0-8CA6-A4B3693925F6}" srcOrd="10" destOrd="0" presId="urn:microsoft.com/office/officeart/2005/8/layout/list1"/>
    <dgm:cxn modelId="{F80A99F9-45E1-448F-8AAB-19E1227DE21D}" type="presParOf" srcId="{D96D35B9-E9B0-4702-AD51-64907C7262BA}" destId="{9A28EF71-EF5B-45BE-A65C-850B80C7104A}" srcOrd="11" destOrd="0" presId="urn:microsoft.com/office/officeart/2005/8/layout/list1"/>
    <dgm:cxn modelId="{6CAB8EB3-D4F6-4ED7-9A54-9223C5A327AA}" type="presParOf" srcId="{D96D35B9-E9B0-4702-AD51-64907C7262BA}" destId="{553AE1AA-02E0-45F8-BE72-FAC9854F5BEF}" srcOrd="12" destOrd="0" presId="urn:microsoft.com/office/officeart/2005/8/layout/list1"/>
    <dgm:cxn modelId="{16D24B5C-266E-41E1-87F1-5AA42871C816}" type="presParOf" srcId="{553AE1AA-02E0-45F8-BE72-FAC9854F5BEF}" destId="{790C742B-8672-4CC3-A74A-C694AF655228}" srcOrd="0" destOrd="0" presId="urn:microsoft.com/office/officeart/2005/8/layout/list1"/>
    <dgm:cxn modelId="{FA075401-B38F-43C7-8521-5D8DB3377FAB}" type="presParOf" srcId="{553AE1AA-02E0-45F8-BE72-FAC9854F5BEF}" destId="{7D37DB0D-FA34-499F-9D77-6B14B24A34AB}" srcOrd="1" destOrd="0" presId="urn:microsoft.com/office/officeart/2005/8/layout/list1"/>
    <dgm:cxn modelId="{0C78A6BA-58B4-4711-933E-E9A9ECEF064B}" type="presParOf" srcId="{D96D35B9-E9B0-4702-AD51-64907C7262BA}" destId="{46CABD89-5E9B-42D6-99B8-6941761E20E8}" srcOrd="13" destOrd="0" presId="urn:microsoft.com/office/officeart/2005/8/layout/list1"/>
    <dgm:cxn modelId="{838B5429-059F-45D8-B9C4-6D8F69F6FCE5}" type="presParOf" srcId="{D96D35B9-E9B0-4702-AD51-64907C7262BA}" destId="{7F0E017F-EE54-48B8-86BC-427A5A43D34A}" srcOrd="14" destOrd="0" presId="urn:microsoft.com/office/officeart/2005/8/layout/list1"/>
    <dgm:cxn modelId="{50EB3AB2-E1BA-4EC7-AFF9-DDFBB8C6EABC}" type="presParOf" srcId="{D96D35B9-E9B0-4702-AD51-64907C7262BA}" destId="{1CCEE9A0-0C1C-4521-84E2-043AD196F050}" srcOrd="15" destOrd="0" presId="urn:microsoft.com/office/officeart/2005/8/layout/list1"/>
    <dgm:cxn modelId="{038D22CF-DCF1-4A6C-ABB6-51E44ACD5507}" type="presParOf" srcId="{D96D35B9-E9B0-4702-AD51-64907C7262BA}" destId="{3F436A4C-FF8A-41F8-9A79-789195C3E508}" srcOrd="16" destOrd="0" presId="urn:microsoft.com/office/officeart/2005/8/layout/list1"/>
    <dgm:cxn modelId="{1C5057D5-C3DB-4B9C-B062-DB23A33EA552}" type="presParOf" srcId="{3F436A4C-FF8A-41F8-9A79-789195C3E508}" destId="{D9692383-FE02-463E-A452-1C8C851910FD}" srcOrd="0" destOrd="0" presId="urn:microsoft.com/office/officeart/2005/8/layout/list1"/>
    <dgm:cxn modelId="{6643BD10-39DF-44D2-AC00-94005E297E61}" type="presParOf" srcId="{3F436A4C-FF8A-41F8-9A79-789195C3E508}" destId="{DDC846F2-23CB-4BD5-A790-3343A73E0F8E}" srcOrd="1" destOrd="0" presId="urn:microsoft.com/office/officeart/2005/8/layout/list1"/>
    <dgm:cxn modelId="{7C22D4C7-89AC-4D6F-8526-A3AC626C1790}" type="presParOf" srcId="{D96D35B9-E9B0-4702-AD51-64907C7262BA}" destId="{DBFE7125-BED6-409C-B1A2-5D52693A486A}" srcOrd="17" destOrd="0" presId="urn:microsoft.com/office/officeart/2005/8/layout/list1"/>
    <dgm:cxn modelId="{4B879812-15D1-49B9-B555-A55EEFD308BE}" type="presParOf" srcId="{D96D35B9-E9B0-4702-AD51-64907C7262BA}" destId="{55177E82-DE13-408A-B9CF-AAE78F52EDA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32D61C-9259-4EC3-AE26-F6CED34465FE}" type="doc">
      <dgm:prSet loTypeId="urn:microsoft.com/office/officeart/2005/8/layout/default#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83C7B6-B716-4285-9903-BD94A3F30469}">
      <dgm:prSet phldrT="[Текст]" custT="1"/>
      <dgm:spPr/>
      <dgm:t>
        <a:bodyPr/>
        <a:lstStyle/>
        <a:p>
          <a:r>
            <a:rPr lang="ru-RU" sz="3200" dirty="0" smtClean="0"/>
            <a:t>«Семь пядей во лбу» - говорят об умном человеке; «косая сажень в плечах» - о могучем, сильном человеке. Не известны ли вам другие поговорки - что-нибудь о золотнике, фунте, футе? </a:t>
          </a:r>
          <a:endParaRPr lang="ru-RU" sz="3200" dirty="0"/>
        </a:p>
      </dgm:t>
    </dgm:pt>
    <dgm:pt modelId="{DF1F2105-FB33-4CB0-A22E-D029D0C26BAD}" type="parTrans" cxnId="{DB2B2DF4-E8EA-4356-970D-D97EA2CD4DF9}">
      <dgm:prSet/>
      <dgm:spPr/>
      <dgm:t>
        <a:bodyPr/>
        <a:lstStyle/>
        <a:p>
          <a:endParaRPr lang="ru-RU"/>
        </a:p>
      </dgm:t>
    </dgm:pt>
    <dgm:pt modelId="{060773FC-BA1D-4136-8D83-427CD48B5F9A}" type="sibTrans" cxnId="{DB2B2DF4-E8EA-4356-970D-D97EA2CD4DF9}">
      <dgm:prSet/>
      <dgm:spPr/>
      <dgm:t>
        <a:bodyPr/>
        <a:lstStyle/>
        <a:p>
          <a:endParaRPr lang="ru-RU"/>
        </a:p>
      </dgm:t>
    </dgm:pt>
    <dgm:pt modelId="{EB313198-6823-4E51-9397-1D1DA2336901}" type="pres">
      <dgm:prSet presAssocID="{9432D61C-9259-4EC3-AE26-F6CED34465F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D93E43-B717-430D-BD18-3DA6877EAFE0}" type="pres">
      <dgm:prSet presAssocID="{6583C7B6-B716-4285-9903-BD94A3F30469}" presName="node" presStyleLbl="node1" presStyleIdx="0" presStyleCnt="1" custScaleX="141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2B2DF4-E8EA-4356-970D-D97EA2CD4DF9}" srcId="{9432D61C-9259-4EC3-AE26-F6CED34465FE}" destId="{6583C7B6-B716-4285-9903-BD94A3F30469}" srcOrd="0" destOrd="0" parTransId="{DF1F2105-FB33-4CB0-A22E-D029D0C26BAD}" sibTransId="{060773FC-BA1D-4136-8D83-427CD48B5F9A}"/>
    <dgm:cxn modelId="{65B2C57A-878E-4987-BB50-0271A436C002}" type="presOf" srcId="{9432D61C-9259-4EC3-AE26-F6CED34465FE}" destId="{EB313198-6823-4E51-9397-1D1DA2336901}" srcOrd="0" destOrd="0" presId="urn:microsoft.com/office/officeart/2005/8/layout/default#1"/>
    <dgm:cxn modelId="{AE63CB4F-5514-49BD-90EF-9E295B7FA6D3}" type="presOf" srcId="{6583C7B6-B716-4285-9903-BD94A3F30469}" destId="{D7D93E43-B717-430D-BD18-3DA6877EAFE0}" srcOrd="0" destOrd="0" presId="urn:microsoft.com/office/officeart/2005/8/layout/default#1"/>
    <dgm:cxn modelId="{BD6ABAF6-2D76-427C-9ED6-9561DBCB755C}" type="presParOf" srcId="{EB313198-6823-4E51-9397-1D1DA2336901}" destId="{D7D93E43-B717-430D-BD18-3DA6877EAFE0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432D61C-9259-4EC3-AE26-F6CED34465FE}" type="doc">
      <dgm:prSet loTypeId="urn:microsoft.com/office/officeart/2005/8/layout/default#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83C7B6-B716-4285-9903-BD94A3F30469}">
      <dgm:prSet phldrT="[Текст]" custT="1"/>
      <dgm:spPr/>
      <dgm:t>
        <a:bodyPr/>
        <a:lstStyle/>
        <a:p>
          <a:r>
            <a:rPr lang="ru-RU" sz="3200" dirty="0" smtClean="0"/>
            <a:t>Пусть эталон, например брусок, длина которого принята за 1 м, по какой-то причине стал чуть-чуть короче, причем никто об этом не знает, в том числе и хранители эталона. Попробуйте нарисовать кошмарную картину, которая возникнет на Земле через некоторое время. </a:t>
          </a:r>
          <a:endParaRPr lang="ru-RU" sz="3200" dirty="0"/>
        </a:p>
      </dgm:t>
    </dgm:pt>
    <dgm:pt modelId="{DF1F2105-FB33-4CB0-A22E-D029D0C26BAD}" type="parTrans" cxnId="{DB2B2DF4-E8EA-4356-970D-D97EA2CD4DF9}">
      <dgm:prSet/>
      <dgm:spPr/>
      <dgm:t>
        <a:bodyPr/>
        <a:lstStyle/>
        <a:p>
          <a:endParaRPr lang="ru-RU"/>
        </a:p>
      </dgm:t>
    </dgm:pt>
    <dgm:pt modelId="{060773FC-BA1D-4136-8D83-427CD48B5F9A}" type="sibTrans" cxnId="{DB2B2DF4-E8EA-4356-970D-D97EA2CD4DF9}">
      <dgm:prSet/>
      <dgm:spPr/>
      <dgm:t>
        <a:bodyPr/>
        <a:lstStyle/>
        <a:p>
          <a:endParaRPr lang="ru-RU"/>
        </a:p>
      </dgm:t>
    </dgm:pt>
    <dgm:pt modelId="{EB313198-6823-4E51-9397-1D1DA2336901}" type="pres">
      <dgm:prSet presAssocID="{9432D61C-9259-4EC3-AE26-F6CED34465F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D93E43-B717-430D-BD18-3DA6877EAFE0}" type="pres">
      <dgm:prSet presAssocID="{6583C7B6-B716-4285-9903-BD94A3F30469}" presName="node" presStyleLbl="node1" presStyleIdx="0" presStyleCnt="1" custScaleX="141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2B2DF4-E8EA-4356-970D-D97EA2CD4DF9}" srcId="{9432D61C-9259-4EC3-AE26-F6CED34465FE}" destId="{6583C7B6-B716-4285-9903-BD94A3F30469}" srcOrd="0" destOrd="0" parTransId="{DF1F2105-FB33-4CB0-A22E-D029D0C26BAD}" sibTransId="{060773FC-BA1D-4136-8D83-427CD48B5F9A}"/>
    <dgm:cxn modelId="{C13A13D7-940B-41C8-9EDD-1BB3ADC4A297}" type="presOf" srcId="{6583C7B6-B716-4285-9903-BD94A3F30469}" destId="{D7D93E43-B717-430D-BD18-3DA6877EAFE0}" srcOrd="0" destOrd="0" presId="urn:microsoft.com/office/officeart/2005/8/layout/default#2"/>
    <dgm:cxn modelId="{0ECA7FDC-61B0-4A6E-BCC4-904362A9A156}" type="presOf" srcId="{9432D61C-9259-4EC3-AE26-F6CED34465FE}" destId="{EB313198-6823-4E51-9397-1D1DA2336901}" srcOrd="0" destOrd="0" presId="urn:microsoft.com/office/officeart/2005/8/layout/default#2"/>
    <dgm:cxn modelId="{2379AFE7-A0EB-4A93-A2B0-305C44E082E1}" type="presParOf" srcId="{EB313198-6823-4E51-9397-1D1DA2336901}" destId="{D7D93E43-B717-430D-BD18-3DA6877EAFE0}" srcOrd="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32D61C-9259-4EC3-AE26-F6CED34465FE}" type="doc">
      <dgm:prSet loTypeId="urn:microsoft.com/office/officeart/2005/8/layout/default#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83C7B6-B716-4285-9903-BD94A3F30469}">
      <dgm:prSet phldrT="[Текст]" custT="1"/>
      <dgm:spPr/>
      <dgm:t>
        <a:bodyPr/>
        <a:lstStyle/>
        <a:p>
          <a:r>
            <a:rPr lang="ru-RU" sz="3200" dirty="0" smtClean="0"/>
            <a:t>Запишите с помощью сокращающих приставок следующие значения </a:t>
          </a:r>
        </a:p>
        <a:p>
          <a:r>
            <a:rPr lang="ru-RU" sz="3200" dirty="0" smtClean="0"/>
            <a:t>величин: 0,0000052 м; 2 560000000 м. </a:t>
          </a:r>
        </a:p>
        <a:p>
          <a:r>
            <a:rPr lang="ru-RU" sz="3200" dirty="0" smtClean="0"/>
            <a:t>Запишите в обычном виде следующие значения величин: 2,37 Мм;  7,5 мкс. </a:t>
          </a:r>
          <a:endParaRPr lang="ru-RU" sz="3200" dirty="0"/>
        </a:p>
      </dgm:t>
    </dgm:pt>
    <dgm:pt modelId="{DF1F2105-FB33-4CB0-A22E-D029D0C26BAD}" type="parTrans" cxnId="{DB2B2DF4-E8EA-4356-970D-D97EA2CD4DF9}">
      <dgm:prSet/>
      <dgm:spPr/>
      <dgm:t>
        <a:bodyPr/>
        <a:lstStyle/>
        <a:p>
          <a:endParaRPr lang="ru-RU"/>
        </a:p>
      </dgm:t>
    </dgm:pt>
    <dgm:pt modelId="{060773FC-BA1D-4136-8D83-427CD48B5F9A}" type="sibTrans" cxnId="{DB2B2DF4-E8EA-4356-970D-D97EA2CD4DF9}">
      <dgm:prSet/>
      <dgm:spPr/>
      <dgm:t>
        <a:bodyPr/>
        <a:lstStyle/>
        <a:p>
          <a:endParaRPr lang="ru-RU"/>
        </a:p>
      </dgm:t>
    </dgm:pt>
    <dgm:pt modelId="{EB313198-6823-4E51-9397-1D1DA2336901}" type="pres">
      <dgm:prSet presAssocID="{9432D61C-9259-4EC3-AE26-F6CED34465F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D93E43-B717-430D-BD18-3DA6877EAFE0}" type="pres">
      <dgm:prSet presAssocID="{6583C7B6-B716-4285-9903-BD94A3F30469}" presName="node" presStyleLbl="node1" presStyleIdx="0" presStyleCnt="1" custScaleX="141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2B2DF4-E8EA-4356-970D-D97EA2CD4DF9}" srcId="{9432D61C-9259-4EC3-AE26-F6CED34465FE}" destId="{6583C7B6-B716-4285-9903-BD94A3F30469}" srcOrd="0" destOrd="0" parTransId="{DF1F2105-FB33-4CB0-A22E-D029D0C26BAD}" sibTransId="{060773FC-BA1D-4136-8D83-427CD48B5F9A}"/>
    <dgm:cxn modelId="{E79F53EA-50D4-4497-92F1-B9D762A46B9F}" type="presOf" srcId="{6583C7B6-B716-4285-9903-BD94A3F30469}" destId="{D7D93E43-B717-430D-BD18-3DA6877EAFE0}" srcOrd="0" destOrd="0" presId="urn:microsoft.com/office/officeart/2005/8/layout/default#3"/>
    <dgm:cxn modelId="{A8CD9F33-7425-4862-BBF5-B27264EC4FA3}" type="presOf" srcId="{9432D61C-9259-4EC3-AE26-F6CED34465FE}" destId="{EB313198-6823-4E51-9397-1D1DA2336901}" srcOrd="0" destOrd="0" presId="urn:microsoft.com/office/officeart/2005/8/layout/default#3"/>
    <dgm:cxn modelId="{C536723B-BBCC-4EEA-83B7-3786FB99EDB2}" type="presParOf" srcId="{EB313198-6823-4E51-9397-1D1DA2336901}" destId="{D7D93E43-B717-430D-BD18-3DA6877EAFE0}" srcOrd="0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64AF7E-5C9A-44C3-9FCA-9C990D46C408}">
      <dsp:nvSpPr>
        <dsp:cNvPr id="0" name=""/>
        <dsp:cNvSpPr/>
      </dsp:nvSpPr>
      <dsp:spPr>
        <a:xfrm>
          <a:off x="0" y="406385"/>
          <a:ext cx="878687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52656E-F301-4FB0-A6C7-114CE0A05444}">
      <dsp:nvSpPr>
        <dsp:cNvPr id="0" name=""/>
        <dsp:cNvSpPr/>
      </dsp:nvSpPr>
      <dsp:spPr>
        <a:xfrm>
          <a:off x="285753" y="2"/>
          <a:ext cx="8171784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Существует ли разница между физическими понятиями «материя» и «вещество»? </a:t>
          </a:r>
          <a:endParaRPr lang="ru-RU" sz="2400" kern="1200" dirty="0"/>
        </a:p>
      </dsp:txBody>
      <dsp:txXfrm>
        <a:off x="324661" y="38910"/>
        <a:ext cx="8093968" cy="719224"/>
      </dsp:txXfrm>
    </dsp:sp>
    <dsp:sp modelId="{808F153B-B532-4135-9F5C-CE74514626B5}">
      <dsp:nvSpPr>
        <dsp:cNvPr id="0" name=""/>
        <dsp:cNvSpPr/>
      </dsp:nvSpPr>
      <dsp:spPr>
        <a:xfrm>
          <a:off x="0" y="1634735"/>
          <a:ext cx="878687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0E0443-DEE3-4084-8535-EA01BB2E449F}">
      <dsp:nvSpPr>
        <dsp:cNvPr id="0" name=""/>
        <dsp:cNvSpPr/>
      </dsp:nvSpPr>
      <dsp:spPr>
        <a:xfrm>
          <a:off x="285753" y="1214448"/>
          <a:ext cx="8186238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Как вы понимаете слова «тело», «вещество»? Приведите примеры физических тел и веществ. </a:t>
          </a:r>
          <a:endParaRPr lang="ru-RU" sz="2400" kern="1200" dirty="0"/>
        </a:p>
      </dsp:txBody>
      <dsp:txXfrm>
        <a:off x="324661" y="1253356"/>
        <a:ext cx="8108422" cy="719224"/>
      </dsp:txXfrm>
    </dsp:sp>
    <dsp:sp modelId="{46BB9216-9B6C-46A0-8CA6-A4B3693925F6}">
      <dsp:nvSpPr>
        <dsp:cNvPr id="0" name=""/>
        <dsp:cNvSpPr/>
      </dsp:nvSpPr>
      <dsp:spPr>
        <a:xfrm>
          <a:off x="0" y="2859456"/>
          <a:ext cx="878687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9FFECF-E64A-4C2F-9DC6-79156A057DA9}">
      <dsp:nvSpPr>
        <dsp:cNvPr id="0" name=""/>
        <dsp:cNvSpPr/>
      </dsp:nvSpPr>
      <dsp:spPr>
        <a:xfrm>
          <a:off x="285753" y="2500333"/>
          <a:ext cx="8226293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Что означают слова: «Это тело материально»? </a:t>
          </a:r>
          <a:endParaRPr lang="ru-RU" sz="2400" kern="1200" dirty="0"/>
        </a:p>
      </dsp:txBody>
      <dsp:txXfrm>
        <a:off x="324661" y="2539241"/>
        <a:ext cx="8148477" cy="719224"/>
      </dsp:txXfrm>
    </dsp:sp>
    <dsp:sp modelId="{7F0E017F-EE54-48B8-86BC-427A5A43D34A}">
      <dsp:nvSpPr>
        <dsp:cNvPr id="0" name=""/>
        <dsp:cNvSpPr/>
      </dsp:nvSpPr>
      <dsp:spPr>
        <a:xfrm>
          <a:off x="0" y="4084176"/>
          <a:ext cx="878687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7DB0D-FA34-499F-9D77-6B14B24A34AB}">
      <dsp:nvSpPr>
        <dsp:cNvPr id="0" name=""/>
        <dsp:cNvSpPr/>
      </dsp:nvSpPr>
      <dsp:spPr>
        <a:xfrm>
          <a:off x="285753" y="3643341"/>
          <a:ext cx="8186238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Приведите примеры физических явлений. Какие группы явлений изучает физика? </a:t>
          </a:r>
          <a:endParaRPr lang="ru-RU" sz="2400" kern="1200" dirty="0"/>
        </a:p>
      </dsp:txBody>
      <dsp:txXfrm>
        <a:off x="324661" y="3682249"/>
        <a:ext cx="8108422" cy="719224"/>
      </dsp:txXfrm>
    </dsp:sp>
    <dsp:sp modelId="{55177E82-DE13-408A-B9CF-AAE78F52EDA2}">
      <dsp:nvSpPr>
        <dsp:cNvPr id="0" name=""/>
        <dsp:cNvSpPr/>
      </dsp:nvSpPr>
      <dsp:spPr>
        <a:xfrm>
          <a:off x="0" y="5308896"/>
          <a:ext cx="878687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C846F2-23CB-4BD5-A790-3343A73E0F8E}">
      <dsp:nvSpPr>
        <dsp:cNvPr id="0" name=""/>
        <dsp:cNvSpPr/>
      </dsp:nvSpPr>
      <dsp:spPr>
        <a:xfrm>
          <a:off x="285753" y="4929218"/>
          <a:ext cx="8186238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Приведите примеры физических явлений и укажите их причины. </a:t>
          </a:r>
          <a:endParaRPr lang="ru-RU" sz="2400" kern="1200" dirty="0"/>
        </a:p>
      </dsp:txBody>
      <dsp:txXfrm>
        <a:off x="324661" y="4968126"/>
        <a:ext cx="8108422" cy="7192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64AF7E-5C9A-44C3-9FCA-9C990D46C408}">
      <dsp:nvSpPr>
        <dsp:cNvPr id="0" name=""/>
        <dsp:cNvSpPr/>
      </dsp:nvSpPr>
      <dsp:spPr>
        <a:xfrm>
          <a:off x="0" y="406385"/>
          <a:ext cx="878687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52656E-F301-4FB0-A6C7-114CE0A05444}">
      <dsp:nvSpPr>
        <dsp:cNvPr id="0" name=""/>
        <dsp:cNvSpPr/>
      </dsp:nvSpPr>
      <dsp:spPr>
        <a:xfrm>
          <a:off x="285753" y="2"/>
          <a:ext cx="8171784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Может ли существовать в природе какое-либо явление, не имеющее причины? </a:t>
          </a:r>
          <a:endParaRPr lang="ru-RU" sz="2400" kern="1200" dirty="0"/>
        </a:p>
      </dsp:txBody>
      <dsp:txXfrm>
        <a:off x="324661" y="38910"/>
        <a:ext cx="8093968" cy="719224"/>
      </dsp:txXfrm>
    </dsp:sp>
    <dsp:sp modelId="{808F153B-B532-4135-9F5C-CE74514626B5}">
      <dsp:nvSpPr>
        <dsp:cNvPr id="0" name=""/>
        <dsp:cNvSpPr/>
      </dsp:nvSpPr>
      <dsp:spPr>
        <a:xfrm>
          <a:off x="0" y="1634735"/>
          <a:ext cx="878687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0E0443-DEE3-4084-8535-EA01BB2E449F}">
      <dsp:nvSpPr>
        <dsp:cNvPr id="0" name=""/>
        <dsp:cNvSpPr/>
      </dsp:nvSpPr>
      <dsp:spPr>
        <a:xfrm>
          <a:off x="285753" y="1214448"/>
          <a:ext cx="8186238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Какую роль играет в физике опыт? Приведите примеры из области механических  явлений. </a:t>
          </a:r>
          <a:endParaRPr lang="ru-RU" sz="2400" kern="1200" dirty="0"/>
        </a:p>
      </dsp:txBody>
      <dsp:txXfrm>
        <a:off x="324661" y="1253356"/>
        <a:ext cx="8108422" cy="719224"/>
      </dsp:txXfrm>
    </dsp:sp>
    <dsp:sp modelId="{46BB9216-9B6C-46A0-8CA6-A4B3693925F6}">
      <dsp:nvSpPr>
        <dsp:cNvPr id="0" name=""/>
        <dsp:cNvSpPr/>
      </dsp:nvSpPr>
      <dsp:spPr>
        <a:xfrm>
          <a:off x="0" y="2859456"/>
          <a:ext cx="878687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9FFECF-E64A-4C2F-9DC6-79156A057DA9}">
      <dsp:nvSpPr>
        <dsp:cNvPr id="0" name=""/>
        <dsp:cNvSpPr/>
      </dsp:nvSpPr>
      <dsp:spPr>
        <a:xfrm>
          <a:off x="285753" y="2500333"/>
          <a:ext cx="8226293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Каковы источники наших знаний о явлениях природы? </a:t>
          </a:r>
          <a:endParaRPr lang="ru-RU" sz="2400" kern="1200" dirty="0"/>
        </a:p>
      </dsp:txBody>
      <dsp:txXfrm>
        <a:off x="324661" y="2539241"/>
        <a:ext cx="8148477" cy="719224"/>
      </dsp:txXfrm>
    </dsp:sp>
    <dsp:sp modelId="{7F0E017F-EE54-48B8-86BC-427A5A43D34A}">
      <dsp:nvSpPr>
        <dsp:cNvPr id="0" name=""/>
        <dsp:cNvSpPr/>
      </dsp:nvSpPr>
      <dsp:spPr>
        <a:xfrm>
          <a:off x="0" y="4084176"/>
          <a:ext cx="878687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37DB0D-FA34-499F-9D77-6B14B24A34AB}">
      <dsp:nvSpPr>
        <dsp:cNvPr id="0" name=""/>
        <dsp:cNvSpPr/>
      </dsp:nvSpPr>
      <dsp:spPr>
        <a:xfrm>
          <a:off x="285753" y="3643341"/>
          <a:ext cx="8186238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Что необходимо предпринять для того, чтобы получить научные знания об окружающем нас мире? </a:t>
          </a:r>
          <a:endParaRPr lang="ru-RU" sz="2400" kern="1200" dirty="0"/>
        </a:p>
      </dsp:txBody>
      <dsp:txXfrm>
        <a:off x="324661" y="3682249"/>
        <a:ext cx="8108422" cy="719224"/>
      </dsp:txXfrm>
    </dsp:sp>
    <dsp:sp modelId="{55177E82-DE13-408A-B9CF-AAE78F52EDA2}">
      <dsp:nvSpPr>
        <dsp:cNvPr id="0" name=""/>
        <dsp:cNvSpPr/>
      </dsp:nvSpPr>
      <dsp:spPr>
        <a:xfrm>
          <a:off x="0" y="5308896"/>
          <a:ext cx="878687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C846F2-23CB-4BD5-A790-3343A73E0F8E}">
      <dsp:nvSpPr>
        <dsp:cNvPr id="0" name=""/>
        <dsp:cNvSpPr/>
      </dsp:nvSpPr>
      <dsp:spPr>
        <a:xfrm>
          <a:off x="285753" y="4929218"/>
          <a:ext cx="8186238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Зачем нужно изучать науку о природе? </a:t>
          </a:r>
          <a:endParaRPr lang="ru-RU" sz="2400" kern="1200" dirty="0"/>
        </a:p>
      </dsp:txBody>
      <dsp:txXfrm>
        <a:off x="324661" y="4968126"/>
        <a:ext cx="8108422" cy="719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D93E43-B717-430D-BD18-3DA6877EAFE0}">
      <dsp:nvSpPr>
        <dsp:cNvPr id="0" name=""/>
        <dsp:cNvSpPr/>
      </dsp:nvSpPr>
      <dsp:spPr>
        <a:xfrm>
          <a:off x="142883" y="1220"/>
          <a:ext cx="7929603" cy="335514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«Семь пядей во лбу» - говорят об умном человеке; «косая сажень в плечах» - о могучем, сильном человеке. Не известны ли вам другие поговорки - что-нибудь о золотнике, фунте, футе? </a:t>
          </a:r>
          <a:endParaRPr lang="ru-RU" sz="3200" kern="1200" dirty="0"/>
        </a:p>
      </dsp:txBody>
      <dsp:txXfrm>
        <a:off x="142883" y="1220"/>
        <a:ext cx="7929603" cy="33551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D93E43-B717-430D-BD18-3DA6877EAFE0}">
      <dsp:nvSpPr>
        <dsp:cNvPr id="0" name=""/>
        <dsp:cNvSpPr/>
      </dsp:nvSpPr>
      <dsp:spPr>
        <a:xfrm>
          <a:off x="142883" y="1220"/>
          <a:ext cx="7929603" cy="335514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Пусть эталон, например брусок, длина которого принята за 1 м, по какой-то причине стал чуть-чуть короче, причем никто об этом не знает, в том числе и хранители эталона. Попробуйте нарисовать кошмарную картину, которая возникнет на Земле через некоторое время. </a:t>
          </a:r>
          <a:endParaRPr lang="ru-RU" sz="3200" kern="1200" dirty="0"/>
        </a:p>
      </dsp:txBody>
      <dsp:txXfrm>
        <a:off x="142883" y="1220"/>
        <a:ext cx="7929603" cy="33551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D93E43-B717-430D-BD18-3DA6877EAFE0}">
      <dsp:nvSpPr>
        <dsp:cNvPr id="0" name=""/>
        <dsp:cNvSpPr/>
      </dsp:nvSpPr>
      <dsp:spPr>
        <a:xfrm>
          <a:off x="142883" y="1220"/>
          <a:ext cx="7929603" cy="335514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Запишите с помощью сокращающих приставок следующие значения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величин: 0,0000052 м; 2 560000000 м.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Запишите в обычном виде следующие значения величин: 2,37 Мм;  7,5 мкс. </a:t>
          </a:r>
          <a:endParaRPr lang="ru-RU" sz="3200" kern="1200" dirty="0"/>
        </a:p>
      </dsp:txBody>
      <dsp:txXfrm>
        <a:off x="142883" y="1220"/>
        <a:ext cx="7929603" cy="3355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AF92-9754-49C4-A67F-523A44B4A60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4A5D-FD88-42B8-87FC-B78C10B53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AF92-9754-49C4-A67F-523A44B4A60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4A5D-FD88-42B8-87FC-B78C10B53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AF92-9754-49C4-A67F-523A44B4A60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4A5D-FD88-42B8-87FC-B78C10B53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AF92-9754-49C4-A67F-523A44B4A60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4A5D-FD88-42B8-87FC-B78C10B53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AF92-9754-49C4-A67F-523A44B4A60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4A5D-FD88-42B8-87FC-B78C10B53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AF92-9754-49C4-A67F-523A44B4A60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4A5D-FD88-42B8-87FC-B78C10B53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AF92-9754-49C4-A67F-523A44B4A60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4A5D-FD88-42B8-87FC-B78C10B53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AF92-9754-49C4-A67F-523A44B4A60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4A5D-FD88-42B8-87FC-B78C10B53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AF92-9754-49C4-A67F-523A44B4A60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4A5D-FD88-42B8-87FC-B78C10B53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AF92-9754-49C4-A67F-523A44B4A60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4A5D-FD88-42B8-87FC-B78C10B53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BAF92-9754-49C4-A67F-523A44B4A60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4A5D-FD88-42B8-87FC-B78C10B53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BAF92-9754-49C4-A67F-523A44B4A60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54A5D-FD88-42B8-87FC-B78C10B536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6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7.gi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8.gi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Diktant_ifv.ex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CenaDel.exe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82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1428736"/>
            <a:ext cx="2952744" cy="2214558"/>
          </a:xfrm>
          <a:prstGeom prst="rect">
            <a:avLst/>
          </a:prstGeom>
        </p:spPr>
      </p:pic>
      <p:pic>
        <p:nvPicPr>
          <p:cNvPr id="7" name="Рисунок 6" descr="01-1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1571612"/>
            <a:ext cx="1938342" cy="436244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00035" y="642918"/>
            <a:ext cx="8643966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Урок 62</a:t>
            </a:r>
          </a:p>
          <a:p>
            <a:r>
              <a:rPr lang="ru-RU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Тема урока : Повторение. ФИЗИЧЕСКИЕ ВЕЛИЧИНЫ</a:t>
            </a:r>
          </a:p>
          <a:p>
            <a:r>
              <a:rPr lang="ru-RU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и их </a:t>
            </a:r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измерение</a:t>
            </a:r>
          </a:p>
          <a:p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Цель урока : Повторить и обобщить знания полученные по  данной теме.</a:t>
            </a:r>
          </a:p>
          <a:p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Метод обучения : </a:t>
            </a:r>
            <a:r>
              <a:rPr lang="ru-RU" sz="2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дитанционный</a:t>
            </a:r>
            <a:endParaRPr lang="ru-RU" sz="28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  <a:p>
            <a:pPr algn="ctr"/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Ход урока</a:t>
            </a:r>
          </a:p>
          <a:p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!. Работа с презентацией. Записать конспект</a:t>
            </a:r>
          </a:p>
          <a:p>
            <a:r>
              <a:rPr lang="ru-RU" sz="2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2. Работа с учебником. Записать определения.</a:t>
            </a:r>
            <a:endParaRPr lang="ru-RU" sz="2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  <a:p>
            <a:endParaRPr lang="ru-RU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8" name="Рисунок 7" descr="ruletka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14414" y="4357694"/>
            <a:ext cx="2445358" cy="21193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500174"/>
            <a:ext cx="8429684" cy="3714776"/>
          </a:xfrm>
          <a:prstGeom prst="rect">
            <a:avLst/>
          </a:prstGeom>
          <a:solidFill>
            <a:srgbClr val="FFFF99">
              <a:alpha val="47000"/>
            </a:srgb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Выбираем единицы измерения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785794"/>
            <a:ext cx="8429684" cy="785818"/>
          </a:xfrm>
          <a:prstGeom prst="roundRect">
            <a:avLst/>
          </a:prstGeom>
          <a:solidFill>
            <a:srgbClr val="DDFFDD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4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>
            <a:normAutofit/>
          </a:bodyPr>
          <a:lstStyle/>
          <a:p>
            <a:r>
              <a:rPr lang="ru-RU" sz="2400" dirty="0"/>
              <a:t>Длину веревки или ткани неудобно измерять шагами или стадиями. </a:t>
            </a:r>
          </a:p>
          <a:p>
            <a:r>
              <a:rPr lang="ru-RU" sz="2400" dirty="0"/>
              <a:t>Для этого оказались пригодными встречающиеся у многих народов </a:t>
            </a:r>
            <a:r>
              <a:rPr lang="ru-RU" sz="2400" dirty="0" smtClean="0"/>
              <a:t>единицы </a:t>
            </a:r>
            <a:r>
              <a:rPr lang="ru-RU" sz="2400" dirty="0"/>
              <a:t>с названиями частей человеческого тела. </a:t>
            </a:r>
            <a:r>
              <a:rPr lang="ru-RU" sz="2400" b="1" i="1" dirty="0">
                <a:solidFill>
                  <a:srgbClr val="FF0000"/>
                </a:solidFill>
              </a:rPr>
              <a:t>Локоть</a:t>
            </a:r>
            <a:r>
              <a:rPr lang="ru-RU" sz="2400" i="1" dirty="0"/>
              <a:t> </a:t>
            </a:r>
            <a:r>
              <a:rPr lang="ru-RU" sz="2400" dirty="0"/>
              <a:t>- расстояние от конца пальцев до локтевого сустава. На Руси долгое время в </a:t>
            </a:r>
            <a:r>
              <a:rPr lang="ru-RU" sz="2400" dirty="0" smtClean="0"/>
              <a:t>качестве единицы </a:t>
            </a:r>
            <a:r>
              <a:rPr lang="ru-RU" sz="2400" dirty="0"/>
              <a:t>длины использовали </a:t>
            </a:r>
            <a:r>
              <a:rPr lang="ru-RU" sz="2400" b="1" i="1" dirty="0" smtClean="0">
                <a:solidFill>
                  <a:srgbClr val="FF0000"/>
                </a:solidFill>
              </a:rPr>
              <a:t>аршин</a:t>
            </a:r>
            <a:r>
              <a:rPr lang="ru-RU" sz="2400" i="1" dirty="0" smtClean="0"/>
              <a:t> </a:t>
            </a:r>
            <a:r>
              <a:rPr lang="ru-RU" sz="2400" dirty="0"/>
              <a:t>(примерно 71 см). Эта мера </a:t>
            </a:r>
            <a:r>
              <a:rPr lang="ru-RU" sz="2400" dirty="0" smtClean="0"/>
              <a:t>возникла </a:t>
            </a:r>
            <a:r>
              <a:rPr lang="ru-RU" sz="2400" dirty="0"/>
              <a:t>при торговле с восточными странами (</a:t>
            </a:r>
            <a:r>
              <a:rPr lang="ru-RU" sz="2400" dirty="0" smtClean="0"/>
              <a:t>перс. </a:t>
            </a:r>
            <a:r>
              <a:rPr lang="ru-RU" sz="2400" dirty="0"/>
              <a:t>«</a:t>
            </a:r>
            <a:r>
              <a:rPr lang="ru-RU" sz="2400" dirty="0" err="1"/>
              <a:t>арш</a:t>
            </a:r>
            <a:r>
              <a:rPr lang="ru-RU" sz="2400" dirty="0"/>
              <a:t>» - локоть). </a:t>
            </a:r>
            <a:r>
              <a:rPr lang="ru-RU" sz="2400" dirty="0" smtClean="0"/>
              <a:t>Многочисленные </a:t>
            </a:r>
            <a:r>
              <a:rPr lang="ru-RU" sz="2400" dirty="0"/>
              <a:t>выражения: «Словно аршин проглотил», «Мерить на свой </a:t>
            </a:r>
            <a:r>
              <a:rPr lang="ru-RU" sz="2400" dirty="0" smtClean="0"/>
              <a:t>аршин»,) </a:t>
            </a:r>
            <a:r>
              <a:rPr lang="ru-RU" sz="2400" dirty="0"/>
              <a:t>и другие - свидетельствуют о ее широком распространении. </a:t>
            </a:r>
          </a:p>
        </p:txBody>
      </p:sp>
      <p:pic>
        <p:nvPicPr>
          <p:cNvPr id="6" name="Рисунок 5" descr="image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5000635"/>
            <a:ext cx="2381252" cy="1623581"/>
          </a:xfrm>
          <a:prstGeom prst="rect">
            <a:avLst/>
          </a:prstGeom>
          <a:ln w="25400"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Создание системы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643182"/>
            <a:ext cx="8143932" cy="2286016"/>
          </a:xfrm>
          <a:prstGeom prst="rect">
            <a:avLst/>
          </a:prstGeom>
          <a:solidFill>
            <a:srgbClr val="FFFF99">
              <a:alpha val="47000"/>
            </a:srgb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714356"/>
            <a:ext cx="8143932" cy="1980000"/>
          </a:xfrm>
          <a:prstGeom prst="roundRect">
            <a:avLst/>
          </a:prstGeom>
          <a:solidFill>
            <a:srgbClr val="DDFFDD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4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>
            <a:normAutofit/>
          </a:bodyPr>
          <a:lstStyle/>
          <a:p>
            <a:r>
              <a:rPr lang="ru-RU" sz="2400" dirty="0"/>
              <a:t>Назрела необходимость </a:t>
            </a:r>
            <a:r>
              <a:rPr lang="ru-RU" sz="2400" dirty="0" smtClean="0"/>
              <a:t>уточнить основные </a:t>
            </a:r>
            <a:r>
              <a:rPr lang="ru-RU" sz="2400" dirty="0"/>
              <a:t>единицы и упорядочить всю систему мер. И первым шагом к этому явилось создание </a:t>
            </a:r>
            <a:r>
              <a:rPr lang="ru-RU" sz="2400" dirty="0" smtClean="0"/>
              <a:t>постоянных </a:t>
            </a:r>
            <a:r>
              <a:rPr lang="ru-RU" sz="2400" dirty="0"/>
              <a:t>образцов (эталонов) мер </a:t>
            </a:r>
            <a:r>
              <a:rPr lang="ru-RU" sz="2400" b="1" i="1" dirty="0">
                <a:solidFill>
                  <a:srgbClr val="FF0000"/>
                </a:solidFill>
              </a:rPr>
              <a:t>длины</a:t>
            </a:r>
            <a:r>
              <a:rPr lang="ru-RU" sz="2400" i="1" dirty="0"/>
              <a:t> </a:t>
            </a:r>
            <a:r>
              <a:rPr lang="ru-RU" sz="2400" dirty="0"/>
              <a:t>в виде металлических линеек или стержней и </a:t>
            </a:r>
            <a:r>
              <a:rPr lang="ru-RU" sz="2400" b="1" i="1" dirty="0">
                <a:solidFill>
                  <a:srgbClr val="FF0000"/>
                </a:solidFill>
              </a:rPr>
              <a:t>массы</a:t>
            </a:r>
            <a:r>
              <a:rPr lang="ru-RU" sz="2400" i="1" dirty="0"/>
              <a:t> </a:t>
            </a:r>
            <a:r>
              <a:rPr lang="ru-RU" sz="2400" dirty="0"/>
              <a:t>в виде </a:t>
            </a:r>
            <a:r>
              <a:rPr lang="ru-RU" sz="2400" dirty="0" smtClean="0"/>
              <a:t>металлических </a:t>
            </a:r>
            <a:r>
              <a:rPr lang="ru-RU" sz="2400" dirty="0"/>
              <a:t>гирь - </a:t>
            </a:r>
            <a:r>
              <a:rPr lang="ru-RU" sz="2400" b="1" i="1" dirty="0">
                <a:solidFill>
                  <a:srgbClr val="FF0000"/>
                </a:solidFill>
              </a:rPr>
              <a:t>эталонов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/>
              <a:t>В 1960 г. ХI Генеральная конференция по мерам и весам, в которой принимали участие крупные ученые многих стран, в том числе и </a:t>
            </a:r>
            <a:r>
              <a:rPr lang="ru-RU" sz="2400" dirty="0" smtClean="0"/>
              <a:t>СССР, </a:t>
            </a:r>
            <a:r>
              <a:rPr lang="ru-RU" sz="2400" dirty="0"/>
              <a:t>приняла резолюцию об установлении Международной системы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единиц </a:t>
            </a:r>
            <a:r>
              <a:rPr lang="ru-RU" sz="2400" dirty="0"/>
              <a:t>- СИ </a:t>
            </a:r>
            <a:r>
              <a:rPr lang="ru-RU" sz="2400" dirty="0" smtClean="0"/>
              <a:t>(</a:t>
            </a:r>
            <a:r>
              <a:rPr lang="ru-RU" sz="2400" dirty="0"/>
              <a:t>читается «</a:t>
            </a:r>
            <a:r>
              <a:rPr lang="ru-RU" sz="2400" dirty="0" err="1"/>
              <a:t>эс</a:t>
            </a:r>
            <a:r>
              <a:rPr lang="ru-RU" sz="2400" dirty="0"/>
              <a:t> - </a:t>
            </a:r>
            <a:r>
              <a:rPr lang="ru-RU" sz="2400" dirty="0" smtClean="0"/>
              <a:t>и» </a:t>
            </a:r>
            <a:r>
              <a:rPr lang="ru-RU" sz="2400" dirty="0"/>
              <a:t>от первых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букв </a:t>
            </a:r>
            <a:r>
              <a:rPr lang="ru-RU" sz="2400" dirty="0"/>
              <a:t>слов «система </a:t>
            </a:r>
            <a:r>
              <a:rPr lang="ru-RU" sz="2400" dirty="0" smtClean="0"/>
              <a:t>интернациональная</a:t>
            </a:r>
            <a:r>
              <a:rPr lang="ru-RU" sz="2400" dirty="0"/>
              <a:t>»). </a:t>
            </a:r>
          </a:p>
          <a:p>
            <a:endParaRPr lang="ru-RU" sz="2400" dirty="0"/>
          </a:p>
        </p:txBody>
      </p:sp>
      <p:pic>
        <p:nvPicPr>
          <p:cNvPr id="6" name="Рисунок 5" descr="metre_etalon_par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5000636"/>
            <a:ext cx="2438400" cy="1368552"/>
          </a:xfrm>
          <a:prstGeom prst="rect">
            <a:avLst/>
          </a:prstGeom>
        </p:spPr>
      </p:pic>
      <p:pic>
        <p:nvPicPr>
          <p:cNvPr id="8" name="Рисунок 7" descr="I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72264" y="3857628"/>
            <a:ext cx="1857388" cy="267158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4572000" y="6143644"/>
            <a:ext cx="1991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Эталон массы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857488" y="5429264"/>
            <a:ext cx="1961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Эталон метра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1142984"/>
            <a:ext cx="6858048" cy="3500462"/>
          </a:xfrm>
          <a:prstGeom prst="rect">
            <a:avLst/>
          </a:prstGeom>
          <a:solidFill>
            <a:srgbClr val="FFFF99">
              <a:alpha val="47000"/>
            </a:srgb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28662" y="4500570"/>
            <a:ext cx="7643866" cy="500066"/>
          </a:xfrm>
          <a:prstGeom prst="roundRect">
            <a:avLst/>
          </a:prstGeom>
          <a:solidFill>
            <a:srgbClr val="DDFFDD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9900"/>
                </a:solidFill>
              </a:rPr>
              <a:t>Запомни !</a:t>
            </a:r>
            <a:endParaRPr lang="ru-RU" sz="3600" b="1" dirty="0">
              <a:solidFill>
                <a:srgbClr val="0099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Основные единицы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62" y="714356"/>
            <a:ext cx="7643866" cy="500066"/>
          </a:xfrm>
          <a:prstGeom prst="roundRect">
            <a:avLst/>
          </a:prstGeom>
          <a:solidFill>
            <a:srgbClr val="FFDDDD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rgbClr val="009900"/>
              </a:solidFill>
            </a:endParaRPr>
          </a:p>
        </p:txBody>
      </p:sp>
      <p:sp>
        <p:nvSpPr>
          <p:cNvPr id="7" name="Заголовок 4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В </a:t>
            </a:r>
            <a:r>
              <a:rPr lang="ru-RU" sz="2400" dirty="0"/>
              <a:t>качестве основных единиц были выбраны </a:t>
            </a:r>
            <a:r>
              <a:rPr lang="ru-RU" sz="2400" dirty="0" smtClean="0"/>
              <a:t>следующие: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метр</a:t>
            </a:r>
            <a:r>
              <a:rPr lang="ru-RU" sz="2400" i="1" dirty="0" smtClean="0"/>
              <a:t> </a:t>
            </a:r>
            <a:r>
              <a:rPr lang="ru-RU" sz="2400" dirty="0"/>
              <a:t>- единица длины, </a:t>
            </a:r>
          </a:p>
          <a:p>
            <a:r>
              <a:rPr lang="ru-RU" sz="2400" b="1" i="1" dirty="0">
                <a:solidFill>
                  <a:srgbClr val="FF0000"/>
                </a:solidFill>
              </a:rPr>
              <a:t>килограмм</a:t>
            </a:r>
            <a:r>
              <a:rPr lang="ru-RU" sz="2400" i="1" dirty="0"/>
              <a:t> </a:t>
            </a:r>
            <a:r>
              <a:rPr lang="ru-RU" sz="2400" dirty="0"/>
              <a:t>- единица массы, </a:t>
            </a:r>
          </a:p>
          <a:p>
            <a:r>
              <a:rPr lang="ru-RU" sz="2400" b="1" i="1" dirty="0">
                <a:solidFill>
                  <a:srgbClr val="FF0000"/>
                </a:solidFill>
              </a:rPr>
              <a:t>секунда</a:t>
            </a:r>
            <a:r>
              <a:rPr lang="ru-RU" sz="2400" i="1" dirty="0"/>
              <a:t> </a:t>
            </a:r>
            <a:r>
              <a:rPr lang="ru-RU" sz="2400" dirty="0"/>
              <a:t>- единица времени, </a:t>
            </a:r>
          </a:p>
          <a:p>
            <a:r>
              <a:rPr lang="ru-RU" sz="2400" b="1" i="1" dirty="0">
                <a:solidFill>
                  <a:srgbClr val="FF0000"/>
                </a:solidFill>
              </a:rPr>
              <a:t>кельвин</a:t>
            </a:r>
            <a:r>
              <a:rPr lang="ru-RU" sz="2400" i="1" dirty="0"/>
              <a:t> </a:t>
            </a:r>
            <a:r>
              <a:rPr lang="ru-RU" sz="2400" dirty="0"/>
              <a:t>- единица температуры, </a:t>
            </a:r>
          </a:p>
          <a:p>
            <a:r>
              <a:rPr lang="ru-RU" sz="2400" b="1" i="1" dirty="0">
                <a:solidFill>
                  <a:srgbClr val="FF0000"/>
                </a:solidFill>
              </a:rPr>
              <a:t>ампер</a:t>
            </a:r>
            <a:r>
              <a:rPr lang="ru-RU" sz="2400" i="1" dirty="0"/>
              <a:t> </a:t>
            </a:r>
            <a:r>
              <a:rPr lang="ru-RU" sz="2400" dirty="0"/>
              <a:t>-единица силы тока, </a:t>
            </a:r>
          </a:p>
          <a:p>
            <a:r>
              <a:rPr lang="ru-RU" sz="2400" b="1" i="1" dirty="0">
                <a:solidFill>
                  <a:srgbClr val="FF0000"/>
                </a:solidFill>
              </a:rPr>
              <a:t>кандела</a:t>
            </a:r>
            <a:r>
              <a:rPr lang="ru-RU" sz="2400" i="1" dirty="0"/>
              <a:t> </a:t>
            </a:r>
            <a:r>
              <a:rPr lang="ru-RU" sz="2400" dirty="0"/>
              <a:t>- единица силы света, </a:t>
            </a:r>
          </a:p>
          <a:p>
            <a:r>
              <a:rPr lang="ru-RU" sz="2400" b="1" i="1" dirty="0">
                <a:solidFill>
                  <a:srgbClr val="FF0000"/>
                </a:solidFill>
              </a:rPr>
              <a:t>моль</a:t>
            </a:r>
            <a:r>
              <a:rPr lang="ru-RU" sz="2400" i="1" dirty="0"/>
              <a:t> </a:t>
            </a:r>
            <a:r>
              <a:rPr lang="ru-RU" sz="2400" dirty="0"/>
              <a:t>- единица количества вещества. 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Кратные единицы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642918"/>
          <a:ext cx="8715436" cy="4725588"/>
        </p:xfrm>
        <a:graphic>
          <a:graphicData uri="http://schemas.openxmlformats.org/drawingml/2006/table">
            <a:tbl>
              <a:tblPr/>
              <a:tblGrid>
                <a:gridCol w="2058359"/>
                <a:gridCol w="1912849"/>
                <a:gridCol w="2467605"/>
                <a:gridCol w="2276623"/>
              </a:tblGrid>
              <a:tr h="583498">
                <a:tc>
                  <a:txBody>
                    <a:bodyPr/>
                    <a:lstStyle/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Обозначение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1FFDD"/>
                    </a:solidFill>
                  </a:tcPr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Множитель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549753">
                <a:tc>
                  <a:txBody>
                    <a:bodyPr/>
                    <a:lstStyle/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приставки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приставки 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множителя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63172"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нано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н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ru-RU" sz="2400" baseline="30000" dirty="0">
                          <a:latin typeface="Times New Roman"/>
                          <a:ea typeface="Times New Roman"/>
                        </a:rPr>
                        <a:t>-9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=0,000000001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одна миллиардная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455"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микро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мк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ru-RU" sz="2400" baseline="30000" dirty="0" smtClean="0">
                          <a:latin typeface="Times New Roman"/>
                          <a:ea typeface="Times New Roman"/>
                        </a:rPr>
                        <a:t>-6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=0,000001 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одна миллионная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455"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милли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м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ru-RU" sz="2400" baseline="30000" dirty="0">
                          <a:latin typeface="Times New Roman"/>
                          <a:ea typeface="Times New Roman"/>
                        </a:rPr>
                        <a:t>-3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=0,001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одна тысячная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455"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санти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с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ru-RU" sz="2400" baseline="30000" dirty="0" smtClean="0">
                          <a:latin typeface="Times New Roman"/>
                          <a:ea typeface="Times New Roman"/>
                        </a:rPr>
                        <a:t>-2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=0,01 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одна сотая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931"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деци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д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ru-RU" sz="2400" baseline="30000" dirty="0" smtClean="0">
                          <a:latin typeface="Times New Roman"/>
                          <a:ea typeface="Times New Roman"/>
                        </a:rPr>
                        <a:t>-1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=0,1 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одна десятая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Кратные единицы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642918"/>
          <a:ext cx="8715436" cy="5072098"/>
        </p:xfrm>
        <a:graphic>
          <a:graphicData uri="http://schemas.openxmlformats.org/drawingml/2006/table">
            <a:tbl>
              <a:tblPr/>
              <a:tblGrid>
                <a:gridCol w="2058359"/>
                <a:gridCol w="1912849"/>
                <a:gridCol w="2672526"/>
                <a:gridCol w="2071702"/>
              </a:tblGrid>
              <a:tr h="679153">
                <a:tc>
                  <a:txBody>
                    <a:bodyPr/>
                    <a:lstStyle/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Обозначение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206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Множитель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1FFDD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Наименование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>
                        <a:alpha val="46000"/>
                      </a:srgbClr>
                    </a:solidFill>
                  </a:tcPr>
                </a:tc>
              </a:tr>
              <a:tr h="639876">
                <a:tc>
                  <a:txBody>
                    <a:bodyPr/>
                    <a:lstStyle/>
                    <a:p>
                      <a:pPr marR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приставки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2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приставки 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DD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множителя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46000"/>
                      </a:srgbClr>
                    </a:solidFill>
                  </a:tcPr>
                </a:tc>
              </a:tr>
              <a:tr h="771888">
                <a:tc>
                  <a:txBody>
                    <a:bodyPr/>
                    <a:lstStyle/>
                    <a:p>
                      <a:pPr marL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дека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ru-RU" sz="2400" baseline="30000" dirty="0" smtClean="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=10 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десять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251">
                <a:tc>
                  <a:txBody>
                    <a:bodyPr/>
                    <a:lstStyle/>
                    <a:p>
                      <a:pPr marL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Times New Roman"/>
                          <a:ea typeface="Times New Roman"/>
                        </a:rPr>
                        <a:t>гекто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ru-RU" sz="2400" baseline="30000" dirty="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=100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сто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251">
                <a:tc>
                  <a:txBody>
                    <a:bodyPr/>
                    <a:lstStyle/>
                    <a:p>
                      <a:pPr marL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кило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ru-RU" sz="2400" baseline="30000" dirty="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=1000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тысяча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251">
                <a:tc>
                  <a:txBody>
                    <a:bodyPr/>
                    <a:lstStyle/>
                    <a:p>
                      <a:pPr marL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мега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ru-RU" sz="2400" baseline="30000" dirty="0"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= 1 000 000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миллион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428">
                <a:tc>
                  <a:txBody>
                    <a:bodyPr/>
                    <a:lstStyle/>
                    <a:p>
                      <a:pPr marL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гига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ru-RU" sz="2400" baseline="30000" dirty="0">
                          <a:latin typeface="Times New Roman"/>
                          <a:ea typeface="Times New Roman"/>
                        </a:rPr>
                        <a:t>9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= 1 000 000 000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миллиард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А ты знаешь </a:t>
            </a:r>
            <a:r>
              <a:rPr lang="en-US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?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500034" y="642918"/>
          <a:ext cx="821537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 descr="school06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142976" y="3429000"/>
            <a:ext cx="2775855" cy="310895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Пофантазируем !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500034" y="642918"/>
          <a:ext cx="821537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studying21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643042" y="4071942"/>
            <a:ext cx="2071702" cy="26305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Упражнение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500034" y="642918"/>
          <a:ext cx="821537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 descr="58885157_1273556190_CartoonClipartFree13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28662" y="3643314"/>
            <a:ext cx="2643206" cy="264320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Измерительные приборы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00496" y="642918"/>
            <a:ext cx="51435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Самыми простыми измерительными приборами </a:t>
            </a:r>
            <a:r>
              <a:rPr lang="ru-RU" sz="2400" dirty="0" smtClean="0"/>
              <a:t>являются</a:t>
            </a:r>
          </a:p>
          <a:p>
            <a:r>
              <a:rPr lang="ru-RU" sz="2400" dirty="0" smtClean="0"/>
              <a:t>рулетка</a:t>
            </a:r>
            <a:r>
              <a:rPr lang="ru-RU" sz="2400" dirty="0"/>
              <a:t>, </a:t>
            </a:r>
            <a:endParaRPr lang="ru-RU" sz="2400" dirty="0" smtClean="0"/>
          </a:p>
          <a:p>
            <a:r>
              <a:rPr lang="ru-RU" sz="2400" dirty="0" smtClean="0"/>
              <a:t>мензурка </a:t>
            </a:r>
            <a:r>
              <a:rPr lang="ru-RU" sz="2400" dirty="0"/>
              <a:t>(измерительный цилиндр). 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Более </a:t>
            </a:r>
            <a:r>
              <a:rPr lang="ru-RU" sz="2400" dirty="0"/>
              <a:t>сложными являются </a:t>
            </a:r>
            <a:endParaRPr lang="ru-RU" sz="2400" dirty="0" smtClean="0"/>
          </a:p>
          <a:p>
            <a:r>
              <a:rPr lang="ru-RU" sz="2400" dirty="0" smtClean="0"/>
              <a:t>термометр</a:t>
            </a:r>
            <a:r>
              <a:rPr lang="ru-RU" sz="2400" dirty="0"/>
              <a:t>, </a:t>
            </a:r>
            <a:endParaRPr lang="ru-RU" sz="2400" dirty="0" smtClean="0"/>
          </a:p>
          <a:p>
            <a:r>
              <a:rPr lang="ru-RU" sz="2400" dirty="0" smtClean="0"/>
              <a:t>секундомер</a:t>
            </a:r>
            <a:r>
              <a:rPr lang="ru-RU" sz="2400" dirty="0"/>
              <a:t>. </a:t>
            </a:r>
          </a:p>
        </p:txBody>
      </p:sp>
      <p:sp>
        <p:nvSpPr>
          <p:cNvPr id="5" name="Скругленный прямоугольник 4">
            <a:hlinkClick r:id="rId2" action="ppaction://program"/>
          </p:cNvPr>
          <p:cNvSpPr/>
          <p:nvPr/>
        </p:nvSpPr>
        <p:spPr>
          <a:xfrm>
            <a:off x="5000628" y="5214950"/>
            <a:ext cx="3857652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Физический диктант</a:t>
            </a:r>
            <a:endParaRPr lang="ru-RU" sz="2400" dirty="0"/>
          </a:p>
        </p:txBody>
      </p:sp>
      <p:sp>
        <p:nvSpPr>
          <p:cNvPr id="6" name="Овал 5"/>
          <p:cNvSpPr/>
          <p:nvPr/>
        </p:nvSpPr>
        <p:spPr>
          <a:xfrm>
            <a:off x="142844" y="571480"/>
            <a:ext cx="2071702" cy="1785950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28728" y="2143116"/>
            <a:ext cx="2214578" cy="1928826"/>
          </a:xfrm>
          <a:prstGeom prst="roundRect">
            <a:avLst/>
          </a:prstGeom>
          <a:blipFill>
            <a:blip r:embed="rId4" cstate="print"/>
            <a:stretch>
              <a:fillRect/>
            </a:stretch>
          </a:blip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28596" y="3857628"/>
            <a:ext cx="2071702" cy="2214578"/>
          </a:xfrm>
          <a:prstGeom prst="ellipse">
            <a:avLst/>
          </a:prstGeom>
          <a:blipFill>
            <a:blip r:embed="rId5" cstate="print"/>
            <a:stretch>
              <a:fillRect/>
            </a:stretch>
          </a:blip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43108" y="4429132"/>
            <a:ext cx="1500198" cy="1928826"/>
          </a:xfrm>
          <a:prstGeom prst="roundRect">
            <a:avLst/>
          </a:prstGeom>
          <a:blipFill>
            <a:blip r:embed="rId6" cstate="print"/>
            <a:stretch>
              <a:fillRect/>
            </a:stretch>
          </a:blip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Цена деления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1620000"/>
            <a:ext cx="7072362" cy="1357322"/>
          </a:xfrm>
          <a:prstGeom prst="rect">
            <a:avLst/>
          </a:prstGeom>
          <a:blipFill dpi="0" rotWithShape="1">
            <a:blip r:embed="rId2" cstate="print">
              <a:alphaModFix amt="35000"/>
            </a:blip>
            <a:srcRect/>
            <a:tile tx="0" ty="0" sx="100000" sy="100000" flip="none" algn="tl"/>
          </a:blip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1440000" y="1764000"/>
            <a:ext cx="288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1800000" y="1787050"/>
            <a:ext cx="288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2160000" y="1787050"/>
            <a:ext cx="288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2520000" y="1787050"/>
            <a:ext cx="288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2880000" y="1787050"/>
            <a:ext cx="288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3240000" y="1787050"/>
            <a:ext cx="288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3600000" y="1787050"/>
            <a:ext cx="288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3960000" y="1787050"/>
            <a:ext cx="288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4320000" y="1787050"/>
            <a:ext cx="288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680000" y="1787050"/>
            <a:ext cx="288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5040000" y="1787050"/>
            <a:ext cx="288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5400000" y="1787050"/>
            <a:ext cx="288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5760000" y="1787050"/>
            <a:ext cx="288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6120000" y="1787050"/>
            <a:ext cx="288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6480000" y="1787050"/>
            <a:ext cx="288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6840000" y="1787050"/>
            <a:ext cx="288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7200000" y="1787050"/>
            <a:ext cx="288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2016000" y="1931050"/>
            <a:ext cx="576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3456000" y="1931050"/>
            <a:ext cx="576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4896000" y="1931050"/>
            <a:ext cx="576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6336000" y="1931050"/>
            <a:ext cx="57600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124000" y="2285992"/>
            <a:ext cx="4839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4                   8                  12                 16</a:t>
            </a:r>
            <a:endParaRPr lang="ru-RU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7286644" y="2285992"/>
            <a:ext cx="635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28794" y="3429000"/>
            <a:ext cx="48542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i="1" dirty="0" err="1" smtClean="0">
                <a:latin typeface="Times New Roman" pitchFamily="18" charset="0"/>
                <a:cs typeface="Times New Roman" pitchFamily="18" charset="0"/>
              </a:rPr>
              <a:t>Цл</a:t>
            </a: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 =           = 1см</a:t>
            </a:r>
            <a:endParaRPr lang="ru-RU" sz="48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3357554" y="3857628"/>
            <a:ext cx="157163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500430" y="3071810"/>
            <a:ext cx="14542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8 – 4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929058" y="3857628"/>
            <a:ext cx="4667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Скругленный прямоугольник 47">
            <a:hlinkClick r:id="rId3" action="ppaction://program"/>
          </p:cNvPr>
          <p:cNvSpPr/>
          <p:nvPr/>
        </p:nvSpPr>
        <p:spPr>
          <a:xfrm>
            <a:off x="3857620" y="5214950"/>
            <a:ext cx="5000660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Виртуальный стенд «Цена деления»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Повторим…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214282" y="642918"/>
          <a:ext cx="8786874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Кроссворд  «Лесенка»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3571876"/>
            <a:ext cx="90011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1.Haукa о природе. 2.Прибор для измерения длины. З.Прибор для измерения объема жидкости. 4. Физическое тело, представляющее собой длинный и тонкий кусок металла. 5.Твердое вещество, которое часто используется для изготовления школьных принадлежностей. 6. Мера нагретости тела.</a:t>
            </a:r>
            <a:endParaRPr lang="ru-RU" sz="2400" dirty="0"/>
          </a:p>
        </p:txBody>
      </p:sp>
      <p:grpSp>
        <p:nvGrpSpPr>
          <p:cNvPr id="207" name="Группа 206"/>
          <p:cNvGrpSpPr/>
          <p:nvPr/>
        </p:nvGrpSpPr>
        <p:grpSpPr>
          <a:xfrm>
            <a:off x="4213092" y="1000108"/>
            <a:ext cx="2145950" cy="360000"/>
            <a:chOff x="2000232" y="1142984"/>
            <a:chExt cx="2145950" cy="360000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2000232" y="114298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1</a:t>
              </a:r>
              <a:endParaRPr lang="ru-RU" sz="2400" dirty="0"/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2357422" y="114298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2714612" y="114298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3071802" y="114298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3428992" y="114298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3786182" y="114298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</p:grpSp>
      <p:grpSp>
        <p:nvGrpSpPr>
          <p:cNvPr id="209" name="Группа 208"/>
          <p:cNvGrpSpPr/>
          <p:nvPr/>
        </p:nvGrpSpPr>
        <p:grpSpPr>
          <a:xfrm>
            <a:off x="3857620" y="1368000"/>
            <a:ext cx="2503140" cy="360000"/>
            <a:chOff x="1643042" y="1500174"/>
            <a:chExt cx="2503140" cy="360000"/>
          </a:xfrm>
        </p:grpSpPr>
        <p:sp>
          <p:nvSpPr>
            <p:cNvPr id="90" name="Прямоугольник 89"/>
            <p:cNvSpPr/>
            <p:nvPr/>
          </p:nvSpPr>
          <p:spPr>
            <a:xfrm>
              <a:off x="1643042" y="150017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2</a:t>
              </a:r>
              <a:endParaRPr lang="ru-RU" sz="2400" dirty="0"/>
            </a:p>
          </p:txBody>
        </p:sp>
        <p:sp>
          <p:nvSpPr>
            <p:cNvPr id="91" name="Прямоугольник 90"/>
            <p:cNvSpPr/>
            <p:nvPr/>
          </p:nvSpPr>
          <p:spPr>
            <a:xfrm>
              <a:off x="2000232" y="150017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2357422" y="150017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93" name="Прямоугольник 92"/>
            <p:cNvSpPr/>
            <p:nvPr/>
          </p:nvSpPr>
          <p:spPr>
            <a:xfrm>
              <a:off x="2714612" y="150017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3071802" y="150017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95" name="Прямоугольник 94"/>
            <p:cNvSpPr/>
            <p:nvPr/>
          </p:nvSpPr>
          <p:spPr>
            <a:xfrm>
              <a:off x="3428992" y="150017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96" name="Прямоугольник 95"/>
            <p:cNvSpPr/>
            <p:nvPr/>
          </p:nvSpPr>
          <p:spPr>
            <a:xfrm>
              <a:off x="3786182" y="150017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</p:grpSp>
      <p:grpSp>
        <p:nvGrpSpPr>
          <p:cNvPr id="211" name="Группа 210"/>
          <p:cNvGrpSpPr/>
          <p:nvPr/>
        </p:nvGrpSpPr>
        <p:grpSpPr>
          <a:xfrm>
            <a:off x="3500430" y="1735200"/>
            <a:ext cx="2860330" cy="360000"/>
            <a:chOff x="1285852" y="1857364"/>
            <a:chExt cx="2860330" cy="360000"/>
          </a:xfrm>
        </p:grpSpPr>
        <p:sp>
          <p:nvSpPr>
            <p:cNvPr id="100" name="Прямоугольник 99"/>
            <p:cNvSpPr/>
            <p:nvPr/>
          </p:nvSpPr>
          <p:spPr>
            <a:xfrm>
              <a:off x="1285852" y="185736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3</a:t>
              </a:r>
              <a:endParaRPr lang="ru-RU" sz="2400" dirty="0"/>
            </a:p>
          </p:txBody>
        </p:sp>
        <p:sp>
          <p:nvSpPr>
            <p:cNvPr id="101" name="Прямоугольник 100"/>
            <p:cNvSpPr/>
            <p:nvPr/>
          </p:nvSpPr>
          <p:spPr>
            <a:xfrm>
              <a:off x="1643042" y="185736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02" name="Прямоугольник 101"/>
            <p:cNvSpPr/>
            <p:nvPr/>
          </p:nvSpPr>
          <p:spPr>
            <a:xfrm>
              <a:off x="2000232" y="185736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2357422" y="185736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04" name="Прямоугольник 103"/>
            <p:cNvSpPr/>
            <p:nvPr/>
          </p:nvSpPr>
          <p:spPr>
            <a:xfrm>
              <a:off x="2714612" y="185736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3071802" y="185736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06" name="Прямоугольник 105"/>
            <p:cNvSpPr/>
            <p:nvPr/>
          </p:nvSpPr>
          <p:spPr>
            <a:xfrm>
              <a:off x="3428992" y="185736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07" name="Прямоугольник 106"/>
            <p:cNvSpPr/>
            <p:nvPr/>
          </p:nvSpPr>
          <p:spPr>
            <a:xfrm>
              <a:off x="3786182" y="185736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</p:grpSp>
      <p:grpSp>
        <p:nvGrpSpPr>
          <p:cNvPr id="213" name="Группа 212"/>
          <p:cNvGrpSpPr/>
          <p:nvPr/>
        </p:nvGrpSpPr>
        <p:grpSpPr>
          <a:xfrm>
            <a:off x="3143240" y="2109600"/>
            <a:ext cx="3217520" cy="360000"/>
            <a:chOff x="928662" y="2214554"/>
            <a:chExt cx="3217520" cy="360000"/>
          </a:xfrm>
        </p:grpSpPr>
        <p:sp>
          <p:nvSpPr>
            <p:cNvPr id="110" name="Прямоугольник 109"/>
            <p:cNvSpPr/>
            <p:nvPr/>
          </p:nvSpPr>
          <p:spPr>
            <a:xfrm>
              <a:off x="92866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4</a:t>
              </a:r>
              <a:endParaRPr lang="ru-RU" sz="2400" dirty="0"/>
            </a:p>
          </p:txBody>
        </p:sp>
        <p:sp>
          <p:nvSpPr>
            <p:cNvPr id="111" name="Прямоугольник 110"/>
            <p:cNvSpPr/>
            <p:nvPr/>
          </p:nvSpPr>
          <p:spPr>
            <a:xfrm>
              <a:off x="128585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12" name="Прямоугольник 111"/>
            <p:cNvSpPr/>
            <p:nvPr/>
          </p:nvSpPr>
          <p:spPr>
            <a:xfrm>
              <a:off x="164304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13" name="Прямоугольник 112"/>
            <p:cNvSpPr/>
            <p:nvPr/>
          </p:nvSpPr>
          <p:spPr>
            <a:xfrm>
              <a:off x="200023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14" name="Прямоугольник 113"/>
            <p:cNvSpPr/>
            <p:nvPr/>
          </p:nvSpPr>
          <p:spPr>
            <a:xfrm>
              <a:off x="235742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15" name="Прямоугольник 114"/>
            <p:cNvSpPr/>
            <p:nvPr/>
          </p:nvSpPr>
          <p:spPr>
            <a:xfrm>
              <a:off x="271461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16" name="Прямоугольник 115"/>
            <p:cNvSpPr/>
            <p:nvPr/>
          </p:nvSpPr>
          <p:spPr>
            <a:xfrm>
              <a:off x="307180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17" name="Прямоугольник 116"/>
            <p:cNvSpPr/>
            <p:nvPr/>
          </p:nvSpPr>
          <p:spPr>
            <a:xfrm>
              <a:off x="342899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18" name="Прямоугольник 117"/>
            <p:cNvSpPr/>
            <p:nvPr/>
          </p:nvSpPr>
          <p:spPr>
            <a:xfrm>
              <a:off x="378618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</p:grpSp>
      <p:grpSp>
        <p:nvGrpSpPr>
          <p:cNvPr id="215" name="Группа 214"/>
          <p:cNvGrpSpPr/>
          <p:nvPr/>
        </p:nvGrpSpPr>
        <p:grpSpPr>
          <a:xfrm>
            <a:off x="2786050" y="2484000"/>
            <a:ext cx="3574710" cy="360000"/>
            <a:chOff x="571472" y="2571744"/>
            <a:chExt cx="3574710" cy="360000"/>
          </a:xfrm>
        </p:grpSpPr>
        <p:sp>
          <p:nvSpPr>
            <p:cNvPr id="120" name="Прямоугольник 119"/>
            <p:cNvSpPr/>
            <p:nvPr/>
          </p:nvSpPr>
          <p:spPr>
            <a:xfrm>
              <a:off x="57147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5</a:t>
              </a:r>
              <a:endParaRPr lang="ru-RU" sz="2400" dirty="0"/>
            </a:p>
          </p:txBody>
        </p:sp>
        <p:sp>
          <p:nvSpPr>
            <p:cNvPr id="121" name="Прямоугольник 120"/>
            <p:cNvSpPr/>
            <p:nvPr/>
          </p:nvSpPr>
          <p:spPr>
            <a:xfrm>
              <a:off x="92866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22" name="Прямоугольник 121"/>
            <p:cNvSpPr/>
            <p:nvPr/>
          </p:nvSpPr>
          <p:spPr>
            <a:xfrm>
              <a:off x="128585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23" name="Прямоугольник 122"/>
            <p:cNvSpPr/>
            <p:nvPr/>
          </p:nvSpPr>
          <p:spPr>
            <a:xfrm>
              <a:off x="164304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24" name="Прямоугольник 123"/>
            <p:cNvSpPr/>
            <p:nvPr/>
          </p:nvSpPr>
          <p:spPr>
            <a:xfrm>
              <a:off x="200023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25" name="Прямоугольник 124"/>
            <p:cNvSpPr/>
            <p:nvPr/>
          </p:nvSpPr>
          <p:spPr>
            <a:xfrm>
              <a:off x="235742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26" name="Прямоугольник 125"/>
            <p:cNvSpPr/>
            <p:nvPr/>
          </p:nvSpPr>
          <p:spPr>
            <a:xfrm>
              <a:off x="271461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27" name="Прямоугольник 126"/>
            <p:cNvSpPr/>
            <p:nvPr/>
          </p:nvSpPr>
          <p:spPr>
            <a:xfrm>
              <a:off x="307180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28" name="Прямоугольник 127"/>
            <p:cNvSpPr/>
            <p:nvPr/>
          </p:nvSpPr>
          <p:spPr>
            <a:xfrm>
              <a:off x="342899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29" name="Прямоугольник 128"/>
            <p:cNvSpPr/>
            <p:nvPr/>
          </p:nvSpPr>
          <p:spPr>
            <a:xfrm>
              <a:off x="378618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</p:grpSp>
      <p:grpSp>
        <p:nvGrpSpPr>
          <p:cNvPr id="217" name="Группа 216"/>
          <p:cNvGrpSpPr/>
          <p:nvPr/>
        </p:nvGrpSpPr>
        <p:grpSpPr>
          <a:xfrm>
            <a:off x="2428860" y="2851200"/>
            <a:ext cx="3931900" cy="360000"/>
            <a:chOff x="214282" y="2928934"/>
            <a:chExt cx="3931900" cy="360000"/>
          </a:xfrm>
        </p:grpSpPr>
        <p:sp>
          <p:nvSpPr>
            <p:cNvPr id="130" name="Прямоугольник 129"/>
            <p:cNvSpPr/>
            <p:nvPr/>
          </p:nvSpPr>
          <p:spPr>
            <a:xfrm>
              <a:off x="21428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6</a:t>
              </a:r>
              <a:endParaRPr lang="ru-RU" sz="2400" dirty="0"/>
            </a:p>
          </p:txBody>
        </p:sp>
        <p:sp>
          <p:nvSpPr>
            <p:cNvPr id="131" name="Прямоугольник 130"/>
            <p:cNvSpPr/>
            <p:nvPr/>
          </p:nvSpPr>
          <p:spPr>
            <a:xfrm>
              <a:off x="57147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32" name="Прямоугольник 131"/>
            <p:cNvSpPr/>
            <p:nvPr/>
          </p:nvSpPr>
          <p:spPr>
            <a:xfrm>
              <a:off x="92866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33" name="Прямоугольник 132"/>
            <p:cNvSpPr/>
            <p:nvPr/>
          </p:nvSpPr>
          <p:spPr>
            <a:xfrm>
              <a:off x="128585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34" name="Прямоугольник 133"/>
            <p:cNvSpPr/>
            <p:nvPr/>
          </p:nvSpPr>
          <p:spPr>
            <a:xfrm>
              <a:off x="164304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35" name="Прямоугольник 134"/>
            <p:cNvSpPr/>
            <p:nvPr/>
          </p:nvSpPr>
          <p:spPr>
            <a:xfrm>
              <a:off x="200023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36" name="Прямоугольник 135"/>
            <p:cNvSpPr/>
            <p:nvPr/>
          </p:nvSpPr>
          <p:spPr>
            <a:xfrm>
              <a:off x="235742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37" name="Прямоугольник 136"/>
            <p:cNvSpPr/>
            <p:nvPr/>
          </p:nvSpPr>
          <p:spPr>
            <a:xfrm>
              <a:off x="271461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38" name="Прямоугольник 137"/>
            <p:cNvSpPr/>
            <p:nvPr/>
          </p:nvSpPr>
          <p:spPr>
            <a:xfrm>
              <a:off x="307180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39" name="Прямоугольник 138"/>
            <p:cNvSpPr/>
            <p:nvPr/>
          </p:nvSpPr>
          <p:spPr>
            <a:xfrm>
              <a:off x="342899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140" name="Прямоугольник 139"/>
            <p:cNvSpPr/>
            <p:nvPr/>
          </p:nvSpPr>
          <p:spPr>
            <a:xfrm>
              <a:off x="378618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</p:grpSp>
      <p:grpSp>
        <p:nvGrpSpPr>
          <p:cNvPr id="208" name="Группа 207"/>
          <p:cNvGrpSpPr/>
          <p:nvPr/>
        </p:nvGrpSpPr>
        <p:grpSpPr>
          <a:xfrm>
            <a:off x="4214460" y="1000800"/>
            <a:ext cx="2145950" cy="360000"/>
            <a:chOff x="6643702" y="1142984"/>
            <a:chExt cx="2145950" cy="360000"/>
          </a:xfrm>
        </p:grpSpPr>
        <p:sp>
          <p:nvSpPr>
            <p:cNvPr id="146" name="Прямоугольник 145"/>
            <p:cNvSpPr/>
            <p:nvPr/>
          </p:nvSpPr>
          <p:spPr>
            <a:xfrm>
              <a:off x="6643702" y="114298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Ф</a:t>
              </a:r>
              <a:endParaRPr lang="ru-RU" sz="2400" dirty="0"/>
            </a:p>
          </p:txBody>
        </p:sp>
        <p:sp>
          <p:nvSpPr>
            <p:cNvPr id="147" name="Прямоугольник 146"/>
            <p:cNvSpPr/>
            <p:nvPr/>
          </p:nvSpPr>
          <p:spPr>
            <a:xfrm>
              <a:off x="7000892" y="114298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и</a:t>
              </a:r>
              <a:endParaRPr lang="ru-RU" sz="2400" dirty="0"/>
            </a:p>
          </p:txBody>
        </p:sp>
        <p:sp>
          <p:nvSpPr>
            <p:cNvPr id="148" name="Прямоугольник 147"/>
            <p:cNvSpPr/>
            <p:nvPr/>
          </p:nvSpPr>
          <p:spPr>
            <a:xfrm>
              <a:off x="7358082" y="114298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з</a:t>
              </a:r>
              <a:endParaRPr lang="ru-RU" sz="2400" dirty="0"/>
            </a:p>
          </p:txBody>
        </p:sp>
        <p:sp>
          <p:nvSpPr>
            <p:cNvPr id="149" name="Прямоугольник 148"/>
            <p:cNvSpPr/>
            <p:nvPr/>
          </p:nvSpPr>
          <p:spPr>
            <a:xfrm>
              <a:off x="7715272" y="114298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и</a:t>
              </a:r>
              <a:endParaRPr lang="ru-RU" sz="2400" dirty="0"/>
            </a:p>
          </p:txBody>
        </p:sp>
        <p:sp>
          <p:nvSpPr>
            <p:cNvPr id="150" name="Прямоугольник 149"/>
            <p:cNvSpPr/>
            <p:nvPr/>
          </p:nvSpPr>
          <p:spPr>
            <a:xfrm>
              <a:off x="8072462" y="114298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к</a:t>
              </a:r>
              <a:endParaRPr lang="ru-RU" sz="2400" dirty="0"/>
            </a:p>
          </p:txBody>
        </p:sp>
        <p:sp>
          <p:nvSpPr>
            <p:cNvPr id="151" name="Прямоугольник 150"/>
            <p:cNvSpPr/>
            <p:nvPr/>
          </p:nvSpPr>
          <p:spPr>
            <a:xfrm>
              <a:off x="8429652" y="114298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а</a:t>
              </a:r>
              <a:endParaRPr lang="ru-RU" sz="2400" dirty="0"/>
            </a:p>
          </p:txBody>
        </p:sp>
      </p:grpSp>
      <p:grpSp>
        <p:nvGrpSpPr>
          <p:cNvPr id="210" name="Группа 209"/>
          <p:cNvGrpSpPr/>
          <p:nvPr/>
        </p:nvGrpSpPr>
        <p:grpSpPr>
          <a:xfrm>
            <a:off x="3856178" y="1368000"/>
            <a:ext cx="2503140" cy="360000"/>
            <a:chOff x="6286512" y="1500174"/>
            <a:chExt cx="2503140" cy="360000"/>
          </a:xfrm>
        </p:grpSpPr>
        <p:sp>
          <p:nvSpPr>
            <p:cNvPr id="156" name="Прямоугольник 155"/>
            <p:cNvSpPr/>
            <p:nvPr/>
          </p:nvSpPr>
          <p:spPr>
            <a:xfrm>
              <a:off x="6286512" y="150017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Р</a:t>
              </a:r>
              <a:endParaRPr lang="ru-RU" sz="2400" dirty="0"/>
            </a:p>
          </p:txBody>
        </p:sp>
        <p:sp>
          <p:nvSpPr>
            <p:cNvPr id="157" name="Прямоугольник 156"/>
            <p:cNvSpPr/>
            <p:nvPr/>
          </p:nvSpPr>
          <p:spPr>
            <a:xfrm>
              <a:off x="6643702" y="150017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у</a:t>
              </a:r>
              <a:endParaRPr lang="ru-RU" sz="2400" dirty="0"/>
            </a:p>
          </p:txBody>
        </p:sp>
        <p:sp>
          <p:nvSpPr>
            <p:cNvPr id="158" name="Прямоугольник 157"/>
            <p:cNvSpPr/>
            <p:nvPr/>
          </p:nvSpPr>
          <p:spPr>
            <a:xfrm>
              <a:off x="7000892" y="150017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л</a:t>
              </a:r>
              <a:endParaRPr lang="ru-RU" sz="2400" dirty="0"/>
            </a:p>
          </p:txBody>
        </p:sp>
        <p:sp>
          <p:nvSpPr>
            <p:cNvPr id="159" name="Прямоугольник 158"/>
            <p:cNvSpPr/>
            <p:nvPr/>
          </p:nvSpPr>
          <p:spPr>
            <a:xfrm>
              <a:off x="7358082" y="150017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е</a:t>
              </a:r>
              <a:endParaRPr lang="ru-RU" sz="2400" dirty="0"/>
            </a:p>
          </p:txBody>
        </p:sp>
        <p:sp>
          <p:nvSpPr>
            <p:cNvPr id="160" name="Прямоугольник 159"/>
            <p:cNvSpPr/>
            <p:nvPr/>
          </p:nvSpPr>
          <p:spPr>
            <a:xfrm>
              <a:off x="7715272" y="150017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т</a:t>
              </a:r>
              <a:endParaRPr lang="ru-RU" sz="2400" dirty="0"/>
            </a:p>
          </p:txBody>
        </p:sp>
        <p:sp>
          <p:nvSpPr>
            <p:cNvPr id="161" name="Прямоугольник 160"/>
            <p:cNvSpPr/>
            <p:nvPr/>
          </p:nvSpPr>
          <p:spPr>
            <a:xfrm>
              <a:off x="8072462" y="150017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к</a:t>
              </a:r>
              <a:endParaRPr lang="ru-RU" sz="2400" dirty="0"/>
            </a:p>
          </p:txBody>
        </p:sp>
        <p:sp>
          <p:nvSpPr>
            <p:cNvPr id="162" name="Прямоугольник 161"/>
            <p:cNvSpPr/>
            <p:nvPr/>
          </p:nvSpPr>
          <p:spPr>
            <a:xfrm>
              <a:off x="8429652" y="150017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а</a:t>
              </a:r>
              <a:endParaRPr lang="ru-RU" sz="2400" dirty="0"/>
            </a:p>
          </p:txBody>
        </p:sp>
      </p:grpSp>
      <p:grpSp>
        <p:nvGrpSpPr>
          <p:cNvPr id="212" name="Группа 211"/>
          <p:cNvGrpSpPr/>
          <p:nvPr/>
        </p:nvGrpSpPr>
        <p:grpSpPr>
          <a:xfrm>
            <a:off x="3499778" y="1735200"/>
            <a:ext cx="2860330" cy="360000"/>
            <a:chOff x="5929322" y="1857364"/>
            <a:chExt cx="2860330" cy="360000"/>
          </a:xfrm>
        </p:grpSpPr>
        <p:sp>
          <p:nvSpPr>
            <p:cNvPr id="166" name="Прямоугольник 165"/>
            <p:cNvSpPr/>
            <p:nvPr/>
          </p:nvSpPr>
          <p:spPr>
            <a:xfrm>
              <a:off x="5929322" y="185736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М</a:t>
              </a:r>
              <a:endParaRPr lang="ru-RU" sz="2400" dirty="0"/>
            </a:p>
          </p:txBody>
        </p:sp>
        <p:sp>
          <p:nvSpPr>
            <p:cNvPr id="167" name="Прямоугольник 166"/>
            <p:cNvSpPr/>
            <p:nvPr/>
          </p:nvSpPr>
          <p:spPr>
            <a:xfrm>
              <a:off x="6286512" y="185736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е</a:t>
              </a:r>
              <a:endParaRPr lang="ru-RU" sz="2400" dirty="0"/>
            </a:p>
          </p:txBody>
        </p:sp>
        <p:sp>
          <p:nvSpPr>
            <p:cNvPr id="168" name="Прямоугольник 167"/>
            <p:cNvSpPr/>
            <p:nvPr/>
          </p:nvSpPr>
          <p:spPr>
            <a:xfrm>
              <a:off x="6643702" y="185736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err="1" smtClean="0"/>
                <a:t>н</a:t>
              </a:r>
              <a:endParaRPr lang="ru-RU" sz="2400" dirty="0"/>
            </a:p>
          </p:txBody>
        </p:sp>
        <p:sp>
          <p:nvSpPr>
            <p:cNvPr id="169" name="Прямоугольник 168"/>
            <p:cNvSpPr/>
            <p:nvPr/>
          </p:nvSpPr>
          <p:spPr>
            <a:xfrm>
              <a:off x="7000892" y="185736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з</a:t>
              </a:r>
              <a:endParaRPr lang="ru-RU" sz="2400" dirty="0"/>
            </a:p>
          </p:txBody>
        </p:sp>
        <p:sp>
          <p:nvSpPr>
            <p:cNvPr id="170" name="Прямоугольник 169"/>
            <p:cNvSpPr/>
            <p:nvPr/>
          </p:nvSpPr>
          <p:spPr>
            <a:xfrm>
              <a:off x="7358082" y="185736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у</a:t>
              </a:r>
              <a:endParaRPr lang="ru-RU" sz="2400" dirty="0"/>
            </a:p>
          </p:txBody>
        </p:sp>
        <p:sp>
          <p:nvSpPr>
            <p:cNvPr id="171" name="Прямоугольник 170"/>
            <p:cNvSpPr/>
            <p:nvPr/>
          </p:nvSpPr>
          <p:spPr>
            <a:xfrm>
              <a:off x="7715272" y="185736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р</a:t>
              </a:r>
              <a:endParaRPr lang="ru-RU" sz="2400" dirty="0"/>
            </a:p>
          </p:txBody>
        </p:sp>
        <p:sp>
          <p:nvSpPr>
            <p:cNvPr id="172" name="Прямоугольник 171"/>
            <p:cNvSpPr/>
            <p:nvPr/>
          </p:nvSpPr>
          <p:spPr>
            <a:xfrm>
              <a:off x="8072462" y="185736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к</a:t>
              </a:r>
              <a:endParaRPr lang="ru-RU" sz="2400" dirty="0"/>
            </a:p>
          </p:txBody>
        </p:sp>
        <p:sp>
          <p:nvSpPr>
            <p:cNvPr id="173" name="Прямоугольник 172"/>
            <p:cNvSpPr/>
            <p:nvPr/>
          </p:nvSpPr>
          <p:spPr>
            <a:xfrm>
              <a:off x="8429652" y="185736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а</a:t>
              </a:r>
              <a:endParaRPr lang="ru-RU" sz="2400" dirty="0"/>
            </a:p>
          </p:txBody>
        </p:sp>
      </p:grpSp>
      <p:grpSp>
        <p:nvGrpSpPr>
          <p:cNvPr id="214" name="Группа 213"/>
          <p:cNvGrpSpPr/>
          <p:nvPr/>
        </p:nvGrpSpPr>
        <p:grpSpPr>
          <a:xfrm>
            <a:off x="3143378" y="2109600"/>
            <a:ext cx="3217520" cy="360000"/>
            <a:chOff x="5572132" y="2214554"/>
            <a:chExt cx="3217520" cy="360000"/>
          </a:xfrm>
        </p:grpSpPr>
        <p:sp>
          <p:nvSpPr>
            <p:cNvPr id="176" name="Прямоугольник 175"/>
            <p:cNvSpPr/>
            <p:nvPr/>
          </p:nvSpPr>
          <p:spPr>
            <a:xfrm>
              <a:off x="557213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П</a:t>
              </a:r>
              <a:endParaRPr lang="ru-RU" sz="2400" dirty="0"/>
            </a:p>
          </p:txBody>
        </p:sp>
        <p:sp>
          <p:nvSpPr>
            <p:cNvPr id="177" name="Прямоугольник 176"/>
            <p:cNvSpPr/>
            <p:nvPr/>
          </p:nvSpPr>
          <p:spPr>
            <a:xfrm>
              <a:off x="592932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р</a:t>
              </a:r>
              <a:endParaRPr lang="ru-RU" sz="2400" dirty="0"/>
            </a:p>
          </p:txBody>
        </p:sp>
        <p:sp>
          <p:nvSpPr>
            <p:cNvPr id="178" name="Прямоугольник 177"/>
            <p:cNvSpPr/>
            <p:nvPr/>
          </p:nvSpPr>
          <p:spPr>
            <a:xfrm>
              <a:off x="628651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о</a:t>
              </a:r>
              <a:endParaRPr lang="ru-RU" sz="2400" dirty="0"/>
            </a:p>
          </p:txBody>
        </p:sp>
        <p:sp>
          <p:nvSpPr>
            <p:cNvPr id="179" name="Прямоугольник 178"/>
            <p:cNvSpPr/>
            <p:nvPr/>
          </p:nvSpPr>
          <p:spPr>
            <a:xfrm>
              <a:off x="664370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в</a:t>
              </a:r>
              <a:endParaRPr lang="ru-RU" sz="2400" dirty="0"/>
            </a:p>
          </p:txBody>
        </p:sp>
        <p:sp>
          <p:nvSpPr>
            <p:cNvPr id="180" name="Прямоугольник 179"/>
            <p:cNvSpPr/>
            <p:nvPr/>
          </p:nvSpPr>
          <p:spPr>
            <a:xfrm>
              <a:off x="700089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о</a:t>
              </a:r>
              <a:endParaRPr lang="ru-RU" sz="2400" dirty="0"/>
            </a:p>
          </p:txBody>
        </p:sp>
        <p:sp>
          <p:nvSpPr>
            <p:cNvPr id="181" name="Прямоугольник 180"/>
            <p:cNvSpPr/>
            <p:nvPr/>
          </p:nvSpPr>
          <p:spPr>
            <a:xfrm>
              <a:off x="735808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л</a:t>
              </a:r>
              <a:endParaRPr lang="ru-RU" sz="2400" dirty="0"/>
            </a:p>
          </p:txBody>
        </p:sp>
        <p:sp>
          <p:nvSpPr>
            <p:cNvPr id="182" name="Прямоугольник 181"/>
            <p:cNvSpPr/>
            <p:nvPr/>
          </p:nvSpPr>
          <p:spPr>
            <a:xfrm>
              <a:off x="771527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о</a:t>
              </a:r>
              <a:endParaRPr lang="ru-RU" sz="2400" dirty="0"/>
            </a:p>
          </p:txBody>
        </p:sp>
        <p:sp>
          <p:nvSpPr>
            <p:cNvPr id="183" name="Прямоугольник 182"/>
            <p:cNvSpPr/>
            <p:nvPr/>
          </p:nvSpPr>
          <p:spPr>
            <a:xfrm>
              <a:off x="807246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к</a:t>
              </a:r>
              <a:endParaRPr lang="ru-RU" sz="2400" dirty="0"/>
            </a:p>
          </p:txBody>
        </p:sp>
        <p:sp>
          <p:nvSpPr>
            <p:cNvPr id="184" name="Прямоугольник 183"/>
            <p:cNvSpPr/>
            <p:nvPr/>
          </p:nvSpPr>
          <p:spPr>
            <a:xfrm>
              <a:off x="8429652" y="221455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а</a:t>
              </a:r>
              <a:endParaRPr lang="ru-RU" sz="2400" dirty="0"/>
            </a:p>
          </p:txBody>
        </p:sp>
      </p:grpSp>
      <p:grpSp>
        <p:nvGrpSpPr>
          <p:cNvPr id="216" name="Группа 215"/>
          <p:cNvGrpSpPr/>
          <p:nvPr/>
        </p:nvGrpSpPr>
        <p:grpSpPr>
          <a:xfrm>
            <a:off x="2786978" y="2484000"/>
            <a:ext cx="3574710" cy="360000"/>
            <a:chOff x="5214942" y="2571744"/>
            <a:chExt cx="3574710" cy="360000"/>
          </a:xfrm>
        </p:grpSpPr>
        <p:sp>
          <p:nvSpPr>
            <p:cNvPr id="186" name="Прямоугольник 185"/>
            <p:cNvSpPr/>
            <p:nvPr/>
          </p:nvSpPr>
          <p:spPr>
            <a:xfrm>
              <a:off x="521494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П</a:t>
              </a:r>
              <a:endParaRPr lang="ru-RU" sz="2400" dirty="0"/>
            </a:p>
          </p:txBody>
        </p:sp>
        <p:sp>
          <p:nvSpPr>
            <p:cNvPr id="187" name="Прямоугольник 186"/>
            <p:cNvSpPr/>
            <p:nvPr/>
          </p:nvSpPr>
          <p:spPr>
            <a:xfrm>
              <a:off x="557213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л</a:t>
              </a:r>
              <a:endParaRPr lang="ru-RU" sz="2400" dirty="0"/>
            </a:p>
          </p:txBody>
        </p:sp>
        <p:sp>
          <p:nvSpPr>
            <p:cNvPr id="188" name="Прямоугольник 187"/>
            <p:cNvSpPr/>
            <p:nvPr/>
          </p:nvSpPr>
          <p:spPr>
            <a:xfrm>
              <a:off x="592932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189" name="Прямоугольник 188"/>
            <p:cNvSpPr/>
            <p:nvPr/>
          </p:nvSpPr>
          <p:spPr>
            <a:xfrm>
              <a:off x="628651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с</a:t>
              </a:r>
              <a:endParaRPr lang="ru-RU" sz="2400" dirty="0"/>
            </a:p>
          </p:txBody>
        </p:sp>
        <p:sp>
          <p:nvSpPr>
            <p:cNvPr id="190" name="Прямоугольник 189"/>
            <p:cNvSpPr/>
            <p:nvPr/>
          </p:nvSpPr>
          <p:spPr>
            <a:xfrm>
              <a:off x="664370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т</a:t>
              </a:r>
              <a:endParaRPr lang="ru-RU" sz="2400" dirty="0"/>
            </a:p>
          </p:txBody>
        </p:sp>
        <p:sp>
          <p:nvSpPr>
            <p:cNvPr id="191" name="Прямоугольник 190"/>
            <p:cNvSpPr/>
            <p:nvPr/>
          </p:nvSpPr>
          <p:spPr>
            <a:xfrm>
              <a:off x="700089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м</a:t>
              </a:r>
              <a:endParaRPr lang="ru-RU" sz="2400" dirty="0"/>
            </a:p>
          </p:txBody>
        </p:sp>
        <p:sp>
          <p:nvSpPr>
            <p:cNvPr id="192" name="Прямоугольник 191"/>
            <p:cNvSpPr/>
            <p:nvPr/>
          </p:nvSpPr>
          <p:spPr>
            <a:xfrm>
              <a:off x="735808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193" name="Прямоугольник 192"/>
            <p:cNvSpPr/>
            <p:nvPr/>
          </p:nvSpPr>
          <p:spPr>
            <a:xfrm>
              <a:off x="771527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с</a:t>
              </a:r>
              <a:endParaRPr lang="ru-RU" sz="2400" dirty="0"/>
            </a:p>
          </p:txBody>
        </p:sp>
        <p:sp>
          <p:nvSpPr>
            <p:cNvPr id="194" name="Прямоугольник 193"/>
            <p:cNvSpPr/>
            <p:nvPr/>
          </p:nvSpPr>
          <p:spPr>
            <a:xfrm>
              <a:off x="807246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с</a:t>
              </a:r>
              <a:endParaRPr lang="ru-RU" sz="2400" dirty="0"/>
            </a:p>
          </p:txBody>
        </p:sp>
        <p:sp>
          <p:nvSpPr>
            <p:cNvPr id="195" name="Прямоугольник 194"/>
            <p:cNvSpPr/>
            <p:nvPr/>
          </p:nvSpPr>
          <p:spPr>
            <a:xfrm>
              <a:off x="8429652" y="257174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а</a:t>
              </a:r>
              <a:endParaRPr lang="ru-RU" sz="2400" dirty="0"/>
            </a:p>
          </p:txBody>
        </p:sp>
      </p:grpSp>
      <p:grpSp>
        <p:nvGrpSpPr>
          <p:cNvPr id="218" name="Группа 217"/>
          <p:cNvGrpSpPr/>
          <p:nvPr/>
        </p:nvGrpSpPr>
        <p:grpSpPr>
          <a:xfrm>
            <a:off x="2430578" y="2851200"/>
            <a:ext cx="3931900" cy="360000"/>
            <a:chOff x="4857752" y="2928934"/>
            <a:chExt cx="3931900" cy="360000"/>
          </a:xfrm>
        </p:grpSpPr>
        <p:sp>
          <p:nvSpPr>
            <p:cNvPr id="196" name="Прямоугольник 195"/>
            <p:cNvSpPr/>
            <p:nvPr/>
          </p:nvSpPr>
          <p:spPr>
            <a:xfrm>
              <a:off x="485775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Т</a:t>
              </a:r>
              <a:endParaRPr lang="ru-RU" sz="2400" dirty="0"/>
            </a:p>
          </p:txBody>
        </p:sp>
        <p:sp>
          <p:nvSpPr>
            <p:cNvPr id="197" name="Прямоугольник 196"/>
            <p:cNvSpPr/>
            <p:nvPr/>
          </p:nvSpPr>
          <p:spPr>
            <a:xfrm>
              <a:off x="521494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е</a:t>
              </a:r>
              <a:endParaRPr lang="ru-RU" sz="2400" dirty="0"/>
            </a:p>
          </p:txBody>
        </p:sp>
        <p:sp>
          <p:nvSpPr>
            <p:cNvPr id="198" name="Прямоугольник 197"/>
            <p:cNvSpPr/>
            <p:nvPr/>
          </p:nvSpPr>
          <p:spPr>
            <a:xfrm>
              <a:off x="557213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м</a:t>
              </a:r>
              <a:endParaRPr lang="ru-RU" sz="2400" dirty="0"/>
            </a:p>
          </p:txBody>
        </p:sp>
        <p:sp>
          <p:nvSpPr>
            <p:cNvPr id="199" name="Прямоугольник 198"/>
            <p:cNvSpPr/>
            <p:nvPr/>
          </p:nvSpPr>
          <p:spPr>
            <a:xfrm>
              <a:off x="592932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п</a:t>
              </a:r>
              <a:endParaRPr lang="ru-RU" sz="2400" dirty="0"/>
            </a:p>
          </p:txBody>
        </p:sp>
        <p:sp>
          <p:nvSpPr>
            <p:cNvPr id="200" name="Прямоугольник 199"/>
            <p:cNvSpPr/>
            <p:nvPr/>
          </p:nvSpPr>
          <p:spPr>
            <a:xfrm>
              <a:off x="628651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е</a:t>
              </a:r>
              <a:endParaRPr lang="ru-RU" sz="2400" dirty="0"/>
            </a:p>
          </p:txBody>
        </p:sp>
        <p:sp>
          <p:nvSpPr>
            <p:cNvPr id="201" name="Прямоугольник 200"/>
            <p:cNvSpPr/>
            <p:nvPr/>
          </p:nvSpPr>
          <p:spPr>
            <a:xfrm>
              <a:off x="664370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р</a:t>
              </a:r>
              <a:endParaRPr lang="ru-RU" sz="2400" dirty="0"/>
            </a:p>
          </p:txBody>
        </p:sp>
        <p:sp>
          <p:nvSpPr>
            <p:cNvPr id="202" name="Прямоугольник 201"/>
            <p:cNvSpPr/>
            <p:nvPr/>
          </p:nvSpPr>
          <p:spPr>
            <a:xfrm>
              <a:off x="700089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203" name="Прямоугольник 202"/>
            <p:cNvSpPr/>
            <p:nvPr/>
          </p:nvSpPr>
          <p:spPr>
            <a:xfrm>
              <a:off x="735808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т</a:t>
              </a:r>
              <a:endParaRPr lang="ru-RU" sz="2400" dirty="0"/>
            </a:p>
          </p:txBody>
        </p:sp>
        <p:sp>
          <p:nvSpPr>
            <p:cNvPr id="204" name="Прямоугольник 203"/>
            <p:cNvSpPr/>
            <p:nvPr/>
          </p:nvSpPr>
          <p:spPr>
            <a:xfrm>
              <a:off x="771527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у</a:t>
              </a:r>
              <a:endParaRPr lang="ru-RU" sz="2400" dirty="0"/>
            </a:p>
          </p:txBody>
        </p:sp>
        <p:sp>
          <p:nvSpPr>
            <p:cNvPr id="205" name="Прямоугольник 204"/>
            <p:cNvSpPr/>
            <p:nvPr/>
          </p:nvSpPr>
          <p:spPr>
            <a:xfrm>
              <a:off x="807246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р</a:t>
              </a:r>
              <a:endParaRPr lang="ru-RU" sz="2400" dirty="0"/>
            </a:p>
          </p:txBody>
        </p:sp>
        <p:sp>
          <p:nvSpPr>
            <p:cNvPr id="206" name="Прямоугольник 205"/>
            <p:cNvSpPr/>
            <p:nvPr/>
          </p:nvSpPr>
          <p:spPr>
            <a:xfrm>
              <a:off x="8429652" y="2928934"/>
              <a:ext cx="360000" cy="36000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/>
                <a:t>а</a:t>
              </a:r>
              <a:endParaRPr lang="ru-RU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Задача на смекалку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857232"/>
            <a:ext cx="45720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У вас имеется коробка кнопок. Как измерить с помощью мензурки объем одной кнопки? </a:t>
            </a:r>
            <a:endParaRPr lang="ru-RU" sz="2400" dirty="0"/>
          </a:p>
        </p:txBody>
      </p:sp>
      <p:sp>
        <p:nvSpPr>
          <p:cNvPr id="119" name="Трапеция 118"/>
          <p:cNvSpPr/>
          <p:nvPr/>
        </p:nvSpPr>
        <p:spPr>
          <a:xfrm>
            <a:off x="428596" y="6072206"/>
            <a:ext cx="1928826" cy="285752"/>
          </a:xfrm>
          <a:prstGeom prst="trapezoid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Прямоугольник 141"/>
          <p:cNvSpPr/>
          <p:nvPr/>
        </p:nvSpPr>
        <p:spPr>
          <a:xfrm>
            <a:off x="500034" y="3643314"/>
            <a:ext cx="1785950" cy="242889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08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Прямоугольник 143"/>
          <p:cNvSpPr/>
          <p:nvPr/>
        </p:nvSpPr>
        <p:spPr>
          <a:xfrm>
            <a:off x="500034" y="2285992"/>
            <a:ext cx="1785950" cy="13668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4" name="Группа 163"/>
          <p:cNvGrpSpPr/>
          <p:nvPr/>
        </p:nvGrpSpPr>
        <p:grpSpPr>
          <a:xfrm>
            <a:off x="5214942" y="1000108"/>
            <a:ext cx="540000" cy="324000"/>
            <a:chOff x="5857884" y="785794"/>
            <a:chExt cx="1071570" cy="714380"/>
          </a:xfrm>
        </p:grpSpPr>
        <p:sp>
          <p:nvSpPr>
            <p:cNvPr id="165" name="Равнобедренный треугольник 164"/>
            <p:cNvSpPr/>
            <p:nvPr/>
          </p:nvSpPr>
          <p:spPr>
            <a:xfrm rot="10800000">
              <a:off x="6286512" y="1142984"/>
              <a:ext cx="214314" cy="357190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5857884" y="785794"/>
              <a:ext cx="1071570" cy="500066"/>
            </a:xfrm>
            <a:prstGeom prst="ellipse">
              <a:avLst/>
            </a:prstGeom>
            <a:solidFill>
              <a:srgbClr val="E8E8E8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Равнобедренный треугольник 174"/>
            <p:cNvSpPr/>
            <p:nvPr/>
          </p:nvSpPr>
          <p:spPr>
            <a:xfrm rot="10800000">
              <a:off x="6286512" y="928670"/>
              <a:ext cx="214314" cy="180000"/>
            </a:xfrm>
            <a:prstGeom prst="triangl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5" name="Группа 184"/>
          <p:cNvGrpSpPr/>
          <p:nvPr/>
        </p:nvGrpSpPr>
        <p:grpSpPr>
          <a:xfrm>
            <a:off x="6429388" y="1285860"/>
            <a:ext cx="540000" cy="324000"/>
            <a:chOff x="5857884" y="785794"/>
            <a:chExt cx="1071570" cy="714380"/>
          </a:xfrm>
        </p:grpSpPr>
        <p:sp>
          <p:nvSpPr>
            <p:cNvPr id="207" name="Равнобедренный треугольник 206"/>
            <p:cNvSpPr/>
            <p:nvPr/>
          </p:nvSpPr>
          <p:spPr>
            <a:xfrm rot="10800000">
              <a:off x="6286512" y="1142984"/>
              <a:ext cx="214314" cy="357190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8" name="Овал 207"/>
            <p:cNvSpPr/>
            <p:nvPr/>
          </p:nvSpPr>
          <p:spPr>
            <a:xfrm>
              <a:off x="5857884" y="785794"/>
              <a:ext cx="1071570" cy="500066"/>
            </a:xfrm>
            <a:prstGeom prst="ellipse">
              <a:avLst/>
            </a:prstGeom>
            <a:solidFill>
              <a:srgbClr val="E8E8E8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9" name="Равнобедренный треугольник 208"/>
            <p:cNvSpPr/>
            <p:nvPr/>
          </p:nvSpPr>
          <p:spPr>
            <a:xfrm rot="10800000">
              <a:off x="6286512" y="928670"/>
              <a:ext cx="214314" cy="180000"/>
            </a:xfrm>
            <a:prstGeom prst="triangl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0" name="Группа 209"/>
          <p:cNvGrpSpPr/>
          <p:nvPr/>
        </p:nvGrpSpPr>
        <p:grpSpPr>
          <a:xfrm rot="1680000">
            <a:off x="5545144" y="965027"/>
            <a:ext cx="540000" cy="324000"/>
            <a:chOff x="5857884" y="785794"/>
            <a:chExt cx="1071570" cy="714380"/>
          </a:xfrm>
        </p:grpSpPr>
        <p:sp>
          <p:nvSpPr>
            <p:cNvPr id="211" name="Равнобедренный треугольник 210"/>
            <p:cNvSpPr/>
            <p:nvPr/>
          </p:nvSpPr>
          <p:spPr>
            <a:xfrm rot="10800000">
              <a:off x="6286512" y="1142984"/>
              <a:ext cx="214314" cy="357190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2" name="Овал 211"/>
            <p:cNvSpPr/>
            <p:nvPr/>
          </p:nvSpPr>
          <p:spPr>
            <a:xfrm>
              <a:off x="5857884" y="785794"/>
              <a:ext cx="1071570" cy="500066"/>
            </a:xfrm>
            <a:prstGeom prst="ellipse">
              <a:avLst/>
            </a:prstGeom>
            <a:solidFill>
              <a:srgbClr val="E8E8E8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3" name="Равнобедренный треугольник 212"/>
            <p:cNvSpPr/>
            <p:nvPr/>
          </p:nvSpPr>
          <p:spPr>
            <a:xfrm rot="10800000">
              <a:off x="6286512" y="928670"/>
              <a:ext cx="214314" cy="180000"/>
            </a:xfrm>
            <a:prstGeom prst="triangl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4" name="Группа 213"/>
          <p:cNvGrpSpPr/>
          <p:nvPr/>
        </p:nvGrpSpPr>
        <p:grpSpPr>
          <a:xfrm rot="10800000">
            <a:off x="5357818" y="1214422"/>
            <a:ext cx="540000" cy="324000"/>
            <a:chOff x="5857884" y="785794"/>
            <a:chExt cx="1071570" cy="714380"/>
          </a:xfrm>
        </p:grpSpPr>
        <p:sp>
          <p:nvSpPr>
            <p:cNvPr id="215" name="Равнобедренный треугольник 214"/>
            <p:cNvSpPr/>
            <p:nvPr/>
          </p:nvSpPr>
          <p:spPr>
            <a:xfrm rot="10800000">
              <a:off x="6286512" y="1142984"/>
              <a:ext cx="214314" cy="357190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6" name="Овал 215"/>
            <p:cNvSpPr/>
            <p:nvPr/>
          </p:nvSpPr>
          <p:spPr>
            <a:xfrm>
              <a:off x="5857884" y="785794"/>
              <a:ext cx="1071570" cy="500066"/>
            </a:xfrm>
            <a:prstGeom prst="ellipse">
              <a:avLst/>
            </a:prstGeom>
            <a:solidFill>
              <a:srgbClr val="E8E8E8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7" name="Равнобедренный треугольник 216"/>
            <p:cNvSpPr/>
            <p:nvPr/>
          </p:nvSpPr>
          <p:spPr>
            <a:xfrm rot="10800000">
              <a:off x="6286512" y="928670"/>
              <a:ext cx="214314" cy="180000"/>
            </a:xfrm>
            <a:prstGeom prst="triangl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8" name="Группа 217"/>
          <p:cNvGrpSpPr/>
          <p:nvPr/>
        </p:nvGrpSpPr>
        <p:grpSpPr>
          <a:xfrm rot="833367">
            <a:off x="5746001" y="1417375"/>
            <a:ext cx="540000" cy="324000"/>
            <a:chOff x="5857884" y="785794"/>
            <a:chExt cx="1071570" cy="714380"/>
          </a:xfrm>
        </p:grpSpPr>
        <p:sp>
          <p:nvSpPr>
            <p:cNvPr id="219" name="Равнобедренный треугольник 218"/>
            <p:cNvSpPr/>
            <p:nvPr/>
          </p:nvSpPr>
          <p:spPr>
            <a:xfrm rot="10800000">
              <a:off x="6286512" y="1142984"/>
              <a:ext cx="214314" cy="357190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0" name="Овал 219"/>
            <p:cNvSpPr/>
            <p:nvPr/>
          </p:nvSpPr>
          <p:spPr>
            <a:xfrm>
              <a:off x="5857884" y="785794"/>
              <a:ext cx="1071570" cy="500066"/>
            </a:xfrm>
            <a:prstGeom prst="ellipse">
              <a:avLst/>
            </a:prstGeom>
            <a:solidFill>
              <a:srgbClr val="E8E8E8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1" name="Равнобедренный треугольник 220"/>
            <p:cNvSpPr/>
            <p:nvPr/>
          </p:nvSpPr>
          <p:spPr>
            <a:xfrm rot="10800000">
              <a:off x="6286512" y="928670"/>
              <a:ext cx="214314" cy="180000"/>
            </a:xfrm>
            <a:prstGeom prst="triangl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2" name="Группа 221"/>
          <p:cNvGrpSpPr/>
          <p:nvPr/>
        </p:nvGrpSpPr>
        <p:grpSpPr>
          <a:xfrm rot="20324369">
            <a:off x="5826812" y="1086986"/>
            <a:ext cx="540000" cy="324000"/>
            <a:chOff x="5857884" y="785794"/>
            <a:chExt cx="1071570" cy="714380"/>
          </a:xfrm>
        </p:grpSpPr>
        <p:sp>
          <p:nvSpPr>
            <p:cNvPr id="223" name="Равнобедренный треугольник 222"/>
            <p:cNvSpPr/>
            <p:nvPr/>
          </p:nvSpPr>
          <p:spPr>
            <a:xfrm rot="10800000">
              <a:off x="6286512" y="1142984"/>
              <a:ext cx="214314" cy="357190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4" name="Овал 223"/>
            <p:cNvSpPr/>
            <p:nvPr/>
          </p:nvSpPr>
          <p:spPr>
            <a:xfrm>
              <a:off x="5857884" y="785794"/>
              <a:ext cx="1071570" cy="500066"/>
            </a:xfrm>
            <a:prstGeom prst="ellipse">
              <a:avLst/>
            </a:prstGeom>
            <a:solidFill>
              <a:srgbClr val="E8E8E8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5" name="Равнобедренный треугольник 224"/>
            <p:cNvSpPr/>
            <p:nvPr/>
          </p:nvSpPr>
          <p:spPr>
            <a:xfrm rot="10800000">
              <a:off x="6286512" y="928670"/>
              <a:ext cx="214314" cy="180000"/>
            </a:xfrm>
            <a:prstGeom prst="triangl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6" name="Группа 225"/>
          <p:cNvGrpSpPr/>
          <p:nvPr/>
        </p:nvGrpSpPr>
        <p:grpSpPr>
          <a:xfrm>
            <a:off x="6000760" y="1285860"/>
            <a:ext cx="540000" cy="324000"/>
            <a:chOff x="5857884" y="785794"/>
            <a:chExt cx="1071570" cy="714380"/>
          </a:xfrm>
        </p:grpSpPr>
        <p:sp>
          <p:nvSpPr>
            <p:cNvPr id="227" name="Равнобедренный треугольник 226"/>
            <p:cNvSpPr/>
            <p:nvPr/>
          </p:nvSpPr>
          <p:spPr>
            <a:xfrm rot="10800000">
              <a:off x="6286512" y="1142984"/>
              <a:ext cx="214314" cy="357190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8" name="Овал 227"/>
            <p:cNvSpPr/>
            <p:nvPr/>
          </p:nvSpPr>
          <p:spPr>
            <a:xfrm>
              <a:off x="5857884" y="785794"/>
              <a:ext cx="1071570" cy="500066"/>
            </a:xfrm>
            <a:prstGeom prst="ellipse">
              <a:avLst/>
            </a:prstGeom>
            <a:solidFill>
              <a:srgbClr val="E8E8E8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9" name="Равнобедренный треугольник 228"/>
            <p:cNvSpPr/>
            <p:nvPr/>
          </p:nvSpPr>
          <p:spPr>
            <a:xfrm rot="10800000">
              <a:off x="6286512" y="928670"/>
              <a:ext cx="214314" cy="180000"/>
            </a:xfrm>
            <a:prstGeom prst="triangl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0" name="Группа 229"/>
          <p:cNvGrpSpPr/>
          <p:nvPr/>
        </p:nvGrpSpPr>
        <p:grpSpPr>
          <a:xfrm rot="808835">
            <a:off x="6316839" y="1558652"/>
            <a:ext cx="540000" cy="324000"/>
            <a:chOff x="5857884" y="785794"/>
            <a:chExt cx="1071570" cy="714380"/>
          </a:xfrm>
        </p:grpSpPr>
        <p:sp>
          <p:nvSpPr>
            <p:cNvPr id="231" name="Равнобедренный треугольник 230"/>
            <p:cNvSpPr/>
            <p:nvPr/>
          </p:nvSpPr>
          <p:spPr>
            <a:xfrm rot="10800000">
              <a:off x="6286512" y="1142984"/>
              <a:ext cx="214314" cy="357190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2" name="Овал 231"/>
            <p:cNvSpPr/>
            <p:nvPr/>
          </p:nvSpPr>
          <p:spPr>
            <a:xfrm>
              <a:off x="5857884" y="785794"/>
              <a:ext cx="1071570" cy="500066"/>
            </a:xfrm>
            <a:prstGeom prst="ellipse">
              <a:avLst/>
            </a:prstGeom>
            <a:solidFill>
              <a:srgbClr val="E8E8E8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3" name="Равнобедренный треугольник 232"/>
            <p:cNvSpPr/>
            <p:nvPr/>
          </p:nvSpPr>
          <p:spPr>
            <a:xfrm rot="10800000">
              <a:off x="6286512" y="928670"/>
              <a:ext cx="214314" cy="180000"/>
            </a:xfrm>
            <a:prstGeom prst="triangl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4" name="Группа 233"/>
          <p:cNvGrpSpPr/>
          <p:nvPr/>
        </p:nvGrpSpPr>
        <p:grpSpPr>
          <a:xfrm rot="20252470">
            <a:off x="4929190" y="1285860"/>
            <a:ext cx="540000" cy="324000"/>
            <a:chOff x="5857884" y="785794"/>
            <a:chExt cx="1071570" cy="714380"/>
          </a:xfrm>
        </p:grpSpPr>
        <p:sp>
          <p:nvSpPr>
            <p:cNvPr id="235" name="Равнобедренный треугольник 234"/>
            <p:cNvSpPr/>
            <p:nvPr/>
          </p:nvSpPr>
          <p:spPr>
            <a:xfrm rot="10800000">
              <a:off x="6286512" y="1142984"/>
              <a:ext cx="214314" cy="357190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6" name="Овал 235"/>
            <p:cNvSpPr/>
            <p:nvPr/>
          </p:nvSpPr>
          <p:spPr>
            <a:xfrm>
              <a:off x="5857884" y="785794"/>
              <a:ext cx="1071570" cy="500066"/>
            </a:xfrm>
            <a:prstGeom prst="ellipse">
              <a:avLst/>
            </a:prstGeom>
            <a:solidFill>
              <a:srgbClr val="E8E8E8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7" name="Равнобедренный треугольник 236"/>
            <p:cNvSpPr/>
            <p:nvPr/>
          </p:nvSpPr>
          <p:spPr>
            <a:xfrm rot="10800000">
              <a:off x="6286512" y="928670"/>
              <a:ext cx="214314" cy="180000"/>
            </a:xfrm>
            <a:prstGeom prst="triangl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8" name="Группа 237"/>
          <p:cNvGrpSpPr/>
          <p:nvPr/>
        </p:nvGrpSpPr>
        <p:grpSpPr>
          <a:xfrm>
            <a:off x="5143504" y="1571612"/>
            <a:ext cx="540000" cy="324000"/>
            <a:chOff x="5857884" y="785794"/>
            <a:chExt cx="1071570" cy="714380"/>
          </a:xfrm>
        </p:grpSpPr>
        <p:sp>
          <p:nvSpPr>
            <p:cNvPr id="239" name="Равнобедренный треугольник 238"/>
            <p:cNvSpPr/>
            <p:nvPr/>
          </p:nvSpPr>
          <p:spPr>
            <a:xfrm rot="10800000">
              <a:off x="6286512" y="1142984"/>
              <a:ext cx="214314" cy="357190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0" name="Овал 239"/>
            <p:cNvSpPr/>
            <p:nvPr/>
          </p:nvSpPr>
          <p:spPr>
            <a:xfrm>
              <a:off x="5857884" y="785794"/>
              <a:ext cx="1071570" cy="500066"/>
            </a:xfrm>
            <a:prstGeom prst="ellipse">
              <a:avLst/>
            </a:prstGeom>
            <a:solidFill>
              <a:srgbClr val="E8E8E8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1" name="Равнобедренный треугольник 240"/>
            <p:cNvSpPr/>
            <p:nvPr/>
          </p:nvSpPr>
          <p:spPr>
            <a:xfrm rot="10800000">
              <a:off x="6286512" y="928670"/>
              <a:ext cx="214314" cy="180000"/>
            </a:xfrm>
            <a:prstGeom prst="triangl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2" name="Группа 241"/>
          <p:cNvGrpSpPr/>
          <p:nvPr/>
        </p:nvGrpSpPr>
        <p:grpSpPr>
          <a:xfrm rot="20623726">
            <a:off x="5463831" y="1569335"/>
            <a:ext cx="540000" cy="324000"/>
            <a:chOff x="5857884" y="785794"/>
            <a:chExt cx="1071570" cy="714380"/>
          </a:xfrm>
        </p:grpSpPr>
        <p:sp>
          <p:nvSpPr>
            <p:cNvPr id="243" name="Равнобедренный треугольник 242"/>
            <p:cNvSpPr/>
            <p:nvPr/>
          </p:nvSpPr>
          <p:spPr>
            <a:xfrm rot="10800000">
              <a:off x="6286512" y="1142984"/>
              <a:ext cx="214314" cy="357190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4" name="Овал 243"/>
            <p:cNvSpPr/>
            <p:nvPr/>
          </p:nvSpPr>
          <p:spPr>
            <a:xfrm>
              <a:off x="5857884" y="785794"/>
              <a:ext cx="1071570" cy="500066"/>
            </a:xfrm>
            <a:prstGeom prst="ellipse">
              <a:avLst/>
            </a:prstGeom>
            <a:solidFill>
              <a:srgbClr val="E8E8E8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5" name="Равнобедренный треугольник 244"/>
            <p:cNvSpPr/>
            <p:nvPr/>
          </p:nvSpPr>
          <p:spPr>
            <a:xfrm rot="10800000">
              <a:off x="6286512" y="928670"/>
              <a:ext cx="214314" cy="180000"/>
            </a:xfrm>
            <a:prstGeom prst="triangl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6" name="Группа 245"/>
          <p:cNvGrpSpPr/>
          <p:nvPr/>
        </p:nvGrpSpPr>
        <p:grpSpPr>
          <a:xfrm>
            <a:off x="6000760" y="1643050"/>
            <a:ext cx="540000" cy="324000"/>
            <a:chOff x="5857884" y="785794"/>
            <a:chExt cx="1071570" cy="714380"/>
          </a:xfrm>
        </p:grpSpPr>
        <p:sp>
          <p:nvSpPr>
            <p:cNvPr id="247" name="Равнобедренный треугольник 246"/>
            <p:cNvSpPr/>
            <p:nvPr/>
          </p:nvSpPr>
          <p:spPr>
            <a:xfrm rot="10800000">
              <a:off x="6286512" y="1142984"/>
              <a:ext cx="214314" cy="357190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8" name="Овал 247"/>
            <p:cNvSpPr/>
            <p:nvPr/>
          </p:nvSpPr>
          <p:spPr>
            <a:xfrm>
              <a:off x="5857884" y="785794"/>
              <a:ext cx="1071570" cy="500066"/>
            </a:xfrm>
            <a:prstGeom prst="ellipse">
              <a:avLst/>
            </a:prstGeom>
            <a:solidFill>
              <a:srgbClr val="E8E8E8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9" name="Равнобедренный треугольник 248"/>
            <p:cNvSpPr/>
            <p:nvPr/>
          </p:nvSpPr>
          <p:spPr>
            <a:xfrm rot="10800000">
              <a:off x="6286512" y="928670"/>
              <a:ext cx="214314" cy="180000"/>
            </a:xfrm>
            <a:prstGeom prst="triangl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3" name="Группа 312"/>
          <p:cNvGrpSpPr/>
          <p:nvPr/>
        </p:nvGrpSpPr>
        <p:grpSpPr>
          <a:xfrm>
            <a:off x="2357422" y="2285992"/>
            <a:ext cx="2928958" cy="4071966"/>
            <a:chOff x="2357422" y="2285992"/>
            <a:chExt cx="2928958" cy="4071966"/>
          </a:xfrm>
        </p:grpSpPr>
        <p:grpSp>
          <p:nvGrpSpPr>
            <p:cNvPr id="152" name="Группа 151"/>
            <p:cNvGrpSpPr/>
            <p:nvPr/>
          </p:nvGrpSpPr>
          <p:grpSpPr>
            <a:xfrm>
              <a:off x="2643174" y="2285992"/>
              <a:ext cx="1928826" cy="4071966"/>
              <a:chOff x="2643174" y="2285992"/>
              <a:chExt cx="1928826" cy="4071966"/>
            </a:xfrm>
          </p:grpSpPr>
          <p:sp>
            <p:nvSpPr>
              <p:cNvPr id="141" name="Трапеция 140"/>
              <p:cNvSpPr/>
              <p:nvPr/>
            </p:nvSpPr>
            <p:spPr>
              <a:xfrm>
                <a:off x="2643174" y="6072206"/>
                <a:ext cx="1928826" cy="285752"/>
              </a:xfrm>
              <a:prstGeom prst="trapezoid">
                <a:avLst/>
              </a:prstGeom>
              <a:gradFill flip="none" rotWithShape="1">
                <a:gsLst>
                  <a:gs pos="0">
                    <a:srgbClr val="5E9EFF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108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3" name="Прямоугольник 142"/>
              <p:cNvSpPr/>
              <p:nvPr/>
            </p:nvSpPr>
            <p:spPr>
              <a:xfrm>
                <a:off x="2714612" y="3071810"/>
                <a:ext cx="1785950" cy="3000396"/>
              </a:xfrm>
              <a:prstGeom prst="rect">
                <a:avLst/>
              </a:prstGeom>
              <a:gradFill>
                <a:gsLst>
                  <a:gs pos="0">
                    <a:srgbClr val="5E9EFF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10800000" scaled="1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5" name="Прямоугольник 144"/>
              <p:cNvSpPr/>
              <p:nvPr/>
            </p:nvSpPr>
            <p:spPr>
              <a:xfrm>
                <a:off x="2714612" y="2285992"/>
                <a:ext cx="1785950" cy="7920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63" name="Группа 162"/>
            <p:cNvGrpSpPr/>
            <p:nvPr/>
          </p:nvGrpSpPr>
          <p:grpSpPr>
            <a:xfrm>
              <a:off x="3143240" y="5214950"/>
              <a:ext cx="540000" cy="324000"/>
              <a:chOff x="5857884" y="785794"/>
              <a:chExt cx="1071570" cy="714380"/>
            </a:xfrm>
          </p:grpSpPr>
          <p:sp>
            <p:nvSpPr>
              <p:cNvPr id="154" name="Равнобедренный треугольник 153"/>
              <p:cNvSpPr/>
              <p:nvPr/>
            </p:nvSpPr>
            <p:spPr>
              <a:xfrm rot="10800000">
                <a:off x="6286512" y="1142984"/>
                <a:ext cx="214314" cy="357190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3" name="Овал 152"/>
              <p:cNvSpPr/>
              <p:nvPr/>
            </p:nvSpPr>
            <p:spPr>
              <a:xfrm>
                <a:off x="5857884" y="785794"/>
                <a:ext cx="1071570" cy="500066"/>
              </a:xfrm>
              <a:prstGeom prst="ellipse">
                <a:avLst/>
              </a:prstGeom>
              <a:solidFill>
                <a:srgbClr val="E8E8E8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5" name="Равнобедренный треугольник 154"/>
              <p:cNvSpPr/>
              <p:nvPr/>
            </p:nvSpPr>
            <p:spPr>
              <a:xfrm rot="10800000">
                <a:off x="6286512" y="928670"/>
                <a:ext cx="214314" cy="180000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50" name="Группа 249"/>
            <p:cNvGrpSpPr/>
            <p:nvPr/>
          </p:nvGrpSpPr>
          <p:grpSpPr>
            <a:xfrm rot="10800000">
              <a:off x="2786050" y="5643578"/>
              <a:ext cx="540000" cy="324000"/>
              <a:chOff x="5857884" y="785794"/>
              <a:chExt cx="1071570" cy="714380"/>
            </a:xfrm>
          </p:grpSpPr>
          <p:sp>
            <p:nvSpPr>
              <p:cNvPr id="251" name="Равнобедренный треугольник 250"/>
              <p:cNvSpPr/>
              <p:nvPr/>
            </p:nvSpPr>
            <p:spPr>
              <a:xfrm rot="10800000">
                <a:off x="6286512" y="1142984"/>
                <a:ext cx="214314" cy="357190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2" name="Овал 251"/>
              <p:cNvSpPr/>
              <p:nvPr/>
            </p:nvSpPr>
            <p:spPr>
              <a:xfrm>
                <a:off x="5857884" y="785794"/>
                <a:ext cx="1071570" cy="500066"/>
              </a:xfrm>
              <a:prstGeom prst="ellipse">
                <a:avLst/>
              </a:prstGeom>
              <a:solidFill>
                <a:srgbClr val="E8E8E8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3" name="Равнобедренный треугольник 252"/>
              <p:cNvSpPr/>
              <p:nvPr/>
            </p:nvSpPr>
            <p:spPr>
              <a:xfrm rot="10800000">
                <a:off x="6286512" y="928670"/>
                <a:ext cx="214314" cy="180000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54" name="Группа 253"/>
            <p:cNvGrpSpPr/>
            <p:nvPr/>
          </p:nvGrpSpPr>
          <p:grpSpPr>
            <a:xfrm rot="683899">
              <a:off x="3143240" y="5643578"/>
              <a:ext cx="540000" cy="324000"/>
              <a:chOff x="5857884" y="785794"/>
              <a:chExt cx="1071570" cy="714380"/>
            </a:xfrm>
          </p:grpSpPr>
          <p:sp>
            <p:nvSpPr>
              <p:cNvPr id="255" name="Равнобедренный треугольник 254"/>
              <p:cNvSpPr/>
              <p:nvPr/>
            </p:nvSpPr>
            <p:spPr>
              <a:xfrm rot="10800000">
                <a:off x="6286512" y="1142984"/>
                <a:ext cx="214314" cy="357190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6" name="Овал 255"/>
              <p:cNvSpPr/>
              <p:nvPr/>
            </p:nvSpPr>
            <p:spPr>
              <a:xfrm>
                <a:off x="5857884" y="785794"/>
                <a:ext cx="1071570" cy="500066"/>
              </a:xfrm>
              <a:prstGeom prst="ellipse">
                <a:avLst/>
              </a:prstGeom>
              <a:solidFill>
                <a:srgbClr val="E8E8E8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7" name="Равнобедренный треугольник 256"/>
              <p:cNvSpPr/>
              <p:nvPr/>
            </p:nvSpPr>
            <p:spPr>
              <a:xfrm rot="10800000">
                <a:off x="6286512" y="928670"/>
                <a:ext cx="214314" cy="180000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58" name="Группа 257"/>
            <p:cNvGrpSpPr/>
            <p:nvPr/>
          </p:nvGrpSpPr>
          <p:grpSpPr>
            <a:xfrm>
              <a:off x="3428992" y="5786454"/>
              <a:ext cx="540000" cy="324000"/>
              <a:chOff x="5857884" y="785794"/>
              <a:chExt cx="1071570" cy="714380"/>
            </a:xfrm>
          </p:grpSpPr>
          <p:sp>
            <p:nvSpPr>
              <p:cNvPr id="259" name="Равнобедренный треугольник 258"/>
              <p:cNvSpPr/>
              <p:nvPr/>
            </p:nvSpPr>
            <p:spPr>
              <a:xfrm rot="10800000">
                <a:off x="6286512" y="1142984"/>
                <a:ext cx="214314" cy="357190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0" name="Овал 259"/>
              <p:cNvSpPr/>
              <p:nvPr/>
            </p:nvSpPr>
            <p:spPr>
              <a:xfrm>
                <a:off x="5857884" y="785794"/>
                <a:ext cx="1071570" cy="500066"/>
              </a:xfrm>
              <a:prstGeom prst="ellipse">
                <a:avLst/>
              </a:prstGeom>
              <a:solidFill>
                <a:srgbClr val="E8E8E8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1" name="Равнобедренный треугольник 260"/>
              <p:cNvSpPr/>
              <p:nvPr/>
            </p:nvSpPr>
            <p:spPr>
              <a:xfrm rot="10800000">
                <a:off x="6286512" y="928670"/>
                <a:ext cx="214314" cy="180000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62" name="Группа 261"/>
            <p:cNvGrpSpPr/>
            <p:nvPr/>
          </p:nvGrpSpPr>
          <p:grpSpPr>
            <a:xfrm rot="10800000">
              <a:off x="3929058" y="5786454"/>
              <a:ext cx="540000" cy="324000"/>
              <a:chOff x="5857884" y="785794"/>
              <a:chExt cx="1071570" cy="714380"/>
            </a:xfrm>
          </p:grpSpPr>
          <p:sp>
            <p:nvSpPr>
              <p:cNvPr id="263" name="Равнобедренный треугольник 262"/>
              <p:cNvSpPr/>
              <p:nvPr/>
            </p:nvSpPr>
            <p:spPr>
              <a:xfrm rot="10800000">
                <a:off x="6286512" y="1142984"/>
                <a:ext cx="214314" cy="357190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4" name="Овал 263"/>
              <p:cNvSpPr/>
              <p:nvPr/>
            </p:nvSpPr>
            <p:spPr>
              <a:xfrm>
                <a:off x="5857884" y="785794"/>
                <a:ext cx="1071570" cy="500066"/>
              </a:xfrm>
              <a:prstGeom prst="ellipse">
                <a:avLst/>
              </a:prstGeom>
              <a:solidFill>
                <a:srgbClr val="E8E8E8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5" name="Равнобедренный треугольник 264"/>
              <p:cNvSpPr/>
              <p:nvPr/>
            </p:nvSpPr>
            <p:spPr>
              <a:xfrm rot="10800000">
                <a:off x="6286512" y="928670"/>
                <a:ext cx="214314" cy="180000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66" name="Группа 265"/>
            <p:cNvGrpSpPr/>
            <p:nvPr/>
          </p:nvGrpSpPr>
          <p:grpSpPr>
            <a:xfrm>
              <a:off x="3357554" y="5143512"/>
              <a:ext cx="540000" cy="324000"/>
              <a:chOff x="5857884" y="785794"/>
              <a:chExt cx="1071570" cy="714380"/>
            </a:xfrm>
          </p:grpSpPr>
          <p:sp>
            <p:nvSpPr>
              <p:cNvPr id="267" name="Равнобедренный треугольник 266"/>
              <p:cNvSpPr/>
              <p:nvPr/>
            </p:nvSpPr>
            <p:spPr>
              <a:xfrm rot="10800000">
                <a:off x="6286512" y="1142984"/>
                <a:ext cx="214314" cy="357190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8" name="Овал 267"/>
              <p:cNvSpPr/>
              <p:nvPr/>
            </p:nvSpPr>
            <p:spPr>
              <a:xfrm>
                <a:off x="5857884" y="785794"/>
                <a:ext cx="1071570" cy="500066"/>
              </a:xfrm>
              <a:prstGeom prst="ellipse">
                <a:avLst/>
              </a:prstGeom>
              <a:solidFill>
                <a:srgbClr val="E8E8E8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9" name="Равнобедренный треугольник 268"/>
              <p:cNvSpPr/>
              <p:nvPr/>
            </p:nvSpPr>
            <p:spPr>
              <a:xfrm rot="10800000">
                <a:off x="6286512" y="928670"/>
                <a:ext cx="214314" cy="180000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70" name="Группа 269"/>
            <p:cNvGrpSpPr/>
            <p:nvPr/>
          </p:nvGrpSpPr>
          <p:grpSpPr>
            <a:xfrm rot="20251572">
              <a:off x="2898909" y="5377295"/>
              <a:ext cx="540000" cy="324000"/>
              <a:chOff x="5857884" y="785794"/>
              <a:chExt cx="1071570" cy="714380"/>
            </a:xfrm>
          </p:grpSpPr>
          <p:sp>
            <p:nvSpPr>
              <p:cNvPr id="271" name="Равнобедренный треугольник 270"/>
              <p:cNvSpPr/>
              <p:nvPr/>
            </p:nvSpPr>
            <p:spPr>
              <a:xfrm rot="10800000">
                <a:off x="6286512" y="1142984"/>
                <a:ext cx="214314" cy="357190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2" name="Овал 271"/>
              <p:cNvSpPr/>
              <p:nvPr/>
            </p:nvSpPr>
            <p:spPr>
              <a:xfrm>
                <a:off x="5857884" y="785794"/>
                <a:ext cx="1071570" cy="500066"/>
              </a:xfrm>
              <a:prstGeom prst="ellipse">
                <a:avLst/>
              </a:prstGeom>
              <a:solidFill>
                <a:srgbClr val="E8E8E8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3" name="Равнобедренный треугольник 272"/>
              <p:cNvSpPr/>
              <p:nvPr/>
            </p:nvSpPr>
            <p:spPr>
              <a:xfrm rot="10800000">
                <a:off x="6286512" y="928670"/>
                <a:ext cx="214314" cy="180000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74" name="Группа 273"/>
            <p:cNvGrpSpPr/>
            <p:nvPr/>
          </p:nvGrpSpPr>
          <p:grpSpPr>
            <a:xfrm>
              <a:off x="3214678" y="5429264"/>
              <a:ext cx="540000" cy="324000"/>
              <a:chOff x="5857884" y="785794"/>
              <a:chExt cx="1071570" cy="714380"/>
            </a:xfrm>
          </p:grpSpPr>
          <p:sp>
            <p:nvSpPr>
              <p:cNvPr id="275" name="Равнобедренный треугольник 274"/>
              <p:cNvSpPr/>
              <p:nvPr/>
            </p:nvSpPr>
            <p:spPr>
              <a:xfrm rot="10800000">
                <a:off x="6286512" y="1142984"/>
                <a:ext cx="214314" cy="357190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6" name="Овал 275"/>
              <p:cNvSpPr/>
              <p:nvPr/>
            </p:nvSpPr>
            <p:spPr>
              <a:xfrm>
                <a:off x="5857884" y="785794"/>
                <a:ext cx="1071570" cy="500066"/>
              </a:xfrm>
              <a:prstGeom prst="ellipse">
                <a:avLst/>
              </a:prstGeom>
              <a:solidFill>
                <a:srgbClr val="E8E8E8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7" name="Равнобедренный треугольник 276"/>
              <p:cNvSpPr/>
              <p:nvPr/>
            </p:nvSpPr>
            <p:spPr>
              <a:xfrm rot="10800000">
                <a:off x="6286512" y="928670"/>
                <a:ext cx="214314" cy="180000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78" name="Группа 277"/>
            <p:cNvGrpSpPr/>
            <p:nvPr/>
          </p:nvGrpSpPr>
          <p:grpSpPr>
            <a:xfrm rot="1019183">
              <a:off x="3464541" y="5572513"/>
              <a:ext cx="540000" cy="324000"/>
              <a:chOff x="5857884" y="785794"/>
              <a:chExt cx="1071570" cy="714380"/>
            </a:xfrm>
          </p:grpSpPr>
          <p:sp>
            <p:nvSpPr>
              <p:cNvPr id="279" name="Равнобедренный треугольник 278"/>
              <p:cNvSpPr/>
              <p:nvPr/>
            </p:nvSpPr>
            <p:spPr>
              <a:xfrm rot="10800000">
                <a:off x="6286512" y="1142984"/>
                <a:ext cx="214314" cy="357190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0" name="Овал 279"/>
              <p:cNvSpPr/>
              <p:nvPr/>
            </p:nvSpPr>
            <p:spPr>
              <a:xfrm>
                <a:off x="5857884" y="785794"/>
                <a:ext cx="1071570" cy="500066"/>
              </a:xfrm>
              <a:prstGeom prst="ellipse">
                <a:avLst/>
              </a:prstGeom>
              <a:solidFill>
                <a:srgbClr val="E8E8E8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1" name="Равнобедренный треугольник 280"/>
              <p:cNvSpPr/>
              <p:nvPr/>
            </p:nvSpPr>
            <p:spPr>
              <a:xfrm rot="10800000">
                <a:off x="6286512" y="928670"/>
                <a:ext cx="214314" cy="180000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82" name="Группа 281"/>
            <p:cNvGrpSpPr/>
            <p:nvPr/>
          </p:nvGrpSpPr>
          <p:grpSpPr>
            <a:xfrm>
              <a:off x="3643306" y="5286388"/>
              <a:ext cx="540000" cy="324000"/>
              <a:chOff x="5857884" y="785794"/>
              <a:chExt cx="1071570" cy="714380"/>
            </a:xfrm>
          </p:grpSpPr>
          <p:sp>
            <p:nvSpPr>
              <p:cNvPr id="283" name="Равнобедренный треугольник 282"/>
              <p:cNvSpPr/>
              <p:nvPr/>
            </p:nvSpPr>
            <p:spPr>
              <a:xfrm rot="10800000">
                <a:off x="6286512" y="1142984"/>
                <a:ext cx="214314" cy="357190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4" name="Овал 283"/>
              <p:cNvSpPr/>
              <p:nvPr/>
            </p:nvSpPr>
            <p:spPr>
              <a:xfrm>
                <a:off x="5857884" y="785794"/>
                <a:ext cx="1071570" cy="500066"/>
              </a:xfrm>
              <a:prstGeom prst="ellipse">
                <a:avLst/>
              </a:prstGeom>
              <a:solidFill>
                <a:srgbClr val="E8E8E8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5" name="Равнобедренный треугольник 284"/>
              <p:cNvSpPr/>
              <p:nvPr/>
            </p:nvSpPr>
            <p:spPr>
              <a:xfrm rot="10800000">
                <a:off x="6286512" y="928670"/>
                <a:ext cx="214314" cy="180000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86" name="Группа 285"/>
            <p:cNvGrpSpPr/>
            <p:nvPr/>
          </p:nvGrpSpPr>
          <p:grpSpPr>
            <a:xfrm>
              <a:off x="3786182" y="5500702"/>
              <a:ext cx="540000" cy="324000"/>
              <a:chOff x="5857884" y="785794"/>
              <a:chExt cx="1071570" cy="714380"/>
            </a:xfrm>
          </p:grpSpPr>
          <p:sp>
            <p:nvSpPr>
              <p:cNvPr id="287" name="Равнобедренный треугольник 286"/>
              <p:cNvSpPr/>
              <p:nvPr/>
            </p:nvSpPr>
            <p:spPr>
              <a:xfrm rot="10800000">
                <a:off x="6286512" y="1142984"/>
                <a:ext cx="214314" cy="357190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8" name="Овал 287"/>
              <p:cNvSpPr/>
              <p:nvPr/>
            </p:nvSpPr>
            <p:spPr>
              <a:xfrm>
                <a:off x="5857884" y="785794"/>
                <a:ext cx="1071570" cy="500066"/>
              </a:xfrm>
              <a:prstGeom prst="ellipse">
                <a:avLst/>
              </a:prstGeom>
              <a:solidFill>
                <a:srgbClr val="E8E8E8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9" name="Равнобедренный треугольник 288"/>
              <p:cNvSpPr/>
              <p:nvPr/>
            </p:nvSpPr>
            <p:spPr>
              <a:xfrm rot="10800000">
                <a:off x="6286512" y="928670"/>
                <a:ext cx="214314" cy="180000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90" name="Группа 289"/>
            <p:cNvGrpSpPr/>
            <p:nvPr/>
          </p:nvGrpSpPr>
          <p:grpSpPr>
            <a:xfrm rot="20501038">
              <a:off x="3966289" y="5648784"/>
              <a:ext cx="540000" cy="324000"/>
              <a:chOff x="5857884" y="785794"/>
              <a:chExt cx="1071570" cy="714380"/>
            </a:xfrm>
          </p:grpSpPr>
          <p:sp>
            <p:nvSpPr>
              <p:cNvPr id="291" name="Равнобедренный треугольник 290"/>
              <p:cNvSpPr/>
              <p:nvPr/>
            </p:nvSpPr>
            <p:spPr>
              <a:xfrm rot="10800000">
                <a:off x="6286512" y="1142984"/>
                <a:ext cx="214314" cy="357190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2" name="Овал 291"/>
              <p:cNvSpPr/>
              <p:nvPr/>
            </p:nvSpPr>
            <p:spPr>
              <a:xfrm>
                <a:off x="5857884" y="785794"/>
                <a:ext cx="1071570" cy="500066"/>
              </a:xfrm>
              <a:prstGeom prst="ellipse">
                <a:avLst/>
              </a:prstGeom>
              <a:solidFill>
                <a:srgbClr val="E8E8E8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3" name="Равнобедренный треугольник 292"/>
              <p:cNvSpPr/>
              <p:nvPr/>
            </p:nvSpPr>
            <p:spPr>
              <a:xfrm rot="10800000">
                <a:off x="6286512" y="928670"/>
                <a:ext cx="214314" cy="180000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295" name="Прямая соединительная линия 294"/>
            <p:cNvCxnSpPr/>
            <p:nvPr/>
          </p:nvCxnSpPr>
          <p:spPr>
            <a:xfrm>
              <a:off x="2357422" y="3643314"/>
              <a:ext cx="29289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Прямая соединительная линия 295"/>
            <p:cNvCxnSpPr/>
            <p:nvPr/>
          </p:nvCxnSpPr>
          <p:spPr>
            <a:xfrm>
              <a:off x="2714612" y="3071810"/>
              <a:ext cx="257176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Прямая соединительная линия 300"/>
            <p:cNvCxnSpPr/>
            <p:nvPr/>
          </p:nvCxnSpPr>
          <p:spPr>
            <a:xfrm rot="5400000">
              <a:off x="4143372" y="3357562"/>
              <a:ext cx="14287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Прямая со стрелкой 303"/>
            <p:cNvCxnSpPr/>
            <p:nvPr/>
          </p:nvCxnSpPr>
          <p:spPr>
            <a:xfrm rot="5400000">
              <a:off x="4679951" y="2892421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Прямая со стрелкой 305"/>
            <p:cNvCxnSpPr/>
            <p:nvPr/>
          </p:nvCxnSpPr>
          <p:spPr>
            <a:xfrm rot="5400000" flipH="1" flipV="1">
              <a:off x="4644232" y="3856834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7" name="TextBox 306"/>
            <p:cNvSpPr txBox="1"/>
            <p:nvPr/>
          </p:nvSpPr>
          <p:spPr>
            <a:xfrm>
              <a:off x="4857752" y="3071810"/>
              <a:ext cx="4171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V</a:t>
              </a:r>
              <a:endParaRPr lang="ru-RU" sz="3200" dirty="0"/>
            </a:p>
          </p:txBody>
        </p:sp>
      </p:grpSp>
      <p:sp>
        <p:nvSpPr>
          <p:cNvPr id="308" name="Прямоугольник 307"/>
          <p:cNvSpPr/>
          <p:nvPr/>
        </p:nvSpPr>
        <p:spPr>
          <a:xfrm>
            <a:off x="7000892" y="0"/>
            <a:ext cx="1200971" cy="270843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7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17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309" name="Группа 308"/>
          <p:cNvGrpSpPr/>
          <p:nvPr/>
        </p:nvGrpSpPr>
        <p:grpSpPr>
          <a:xfrm>
            <a:off x="8286776" y="1142984"/>
            <a:ext cx="540000" cy="324000"/>
            <a:chOff x="5857884" y="785794"/>
            <a:chExt cx="1071570" cy="714380"/>
          </a:xfrm>
        </p:grpSpPr>
        <p:sp>
          <p:nvSpPr>
            <p:cNvPr id="310" name="Равнобедренный треугольник 309"/>
            <p:cNvSpPr/>
            <p:nvPr/>
          </p:nvSpPr>
          <p:spPr>
            <a:xfrm rot="10800000">
              <a:off x="6286512" y="1142984"/>
              <a:ext cx="214314" cy="357190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1" name="Овал 310"/>
            <p:cNvSpPr/>
            <p:nvPr/>
          </p:nvSpPr>
          <p:spPr>
            <a:xfrm>
              <a:off x="5857884" y="785794"/>
              <a:ext cx="1071570" cy="500066"/>
            </a:xfrm>
            <a:prstGeom prst="ellipse">
              <a:avLst/>
            </a:prstGeom>
            <a:solidFill>
              <a:srgbClr val="E8E8E8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2" name="Равнобедренный треугольник 311"/>
            <p:cNvSpPr/>
            <p:nvPr/>
          </p:nvSpPr>
          <p:spPr>
            <a:xfrm rot="10800000">
              <a:off x="6286512" y="928670"/>
              <a:ext cx="214314" cy="180000"/>
            </a:xfrm>
            <a:prstGeom prst="triangle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0" name="Овал 119"/>
          <p:cNvSpPr/>
          <p:nvPr/>
        </p:nvSpPr>
        <p:spPr>
          <a:xfrm>
            <a:off x="6215074" y="2357430"/>
            <a:ext cx="2786082" cy="2428892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Повторим…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214282" y="642918"/>
          <a:ext cx="8786874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2020_800x6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3357562"/>
            <a:ext cx="4822065" cy="321471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00034" y="714356"/>
            <a:ext cx="3857652" cy="3143272"/>
          </a:xfrm>
          <a:prstGeom prst="rect">
            <a:avLst/>
          </a:prstGeom>
          <a:solidFill>
            <a:srgbClr val="E8E8E8">
              <a:alpha val="50000"/>
            </a:srgb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Проблема !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Заголовок 4"/>
          <p:cNvSpPr>
            <a:spLocks noGrp="1"/>
          </p:cNvSpPr>
          <p:nvPr>
            <p:ph idx="1"/>
          </p:nvPr>
        </p:nvSpPr>
        <p:spPr>
          <a:xfrm>
            <a:off x="457200" y="714375"/>
            <a:ext cx="4114800" cy="5411788"/>
          </a:xfrm>
        </p:spPr>
        <p:txBody>
          <a:bodyPr>
            <a:normAutofit/>
          </a:bodyPr>
          <a:lstStyle/>
          <a:p>
            <a:r>
              <a:rPr lang="ru-RU" sz="2400" dirty="0"/>
              <a:t>С давних пор люди сталкивались с необходимостью определять </a:t>
            </a:r>
            <a:r>
              <a:rPr lang="ru-RU" sz="2400" dirty="0" smtClean="0"/>
              <a:t>расстояния</a:t>
            </a:r>
            <a:r>
              <a:rPr lang="ru-RU" sz="2400" dirty="0"/>
              <a:t>, длины предметов, время, </a:t>
            </a:r>
            <a:r>
              <a:rPr lang="ru-RU" sz="2400" dirty="0" smtClean="0"/>
              <a:t>площади</a:t>
            </a:r>
            <a:r>
              <a:rPr lang="ru-RU" sz="2400" dirty="0"/>
              <a:t>, </a:t>
            </a:r>
            <a:r>
              <a:rPr lang="ru-RU" sz="2400" dirty="0" smtClean="0"/>
              <a:t>объемы… 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7224" y="3214686"/>
            <a:ext cx="3714776" cy="5000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Каким образом ?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6143644"/>
            <a:ext cx="2377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Храм Посейдона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01b-i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4214818"/>
            <a:ext cx="1901501" cy="172402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14348" y="714356"/>
            <a:ext cx="7786742" cy="2071702"/>
          </a:xfrm>
          <a:prstGeom prst="rect">
            <a:avLst/>
          </a:prstGeom>
          <a:solidFill>
            <a:srgbClr val="DDFFDD">
              <a:alpha val="49000"/>
            </a:srgb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Измерять – это значит…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Заголовок 4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150017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     «</a:t>
            </a:r>
            <a:r>
              <a:rPr lang="ru-RU" dirty="0"/>
              <a:t>Измерять какую-нибудь величину - это значит </a:t>
            </a:r>
            <a:r>
              <a:rPr lang="ru-RU" dirty="0" smtClean="0"/>
              <a:t>сравнить </a:t>
            </a:r>
            <a:r>
              <a:rPr lang="ru-RU" dirty="0"/>
              <a:t>ее </a:t>
            </a:r>
            <a:r>
              <a:rPr lang="ru-RU" dirty="0" smtClean="0"/>
              <a:t>с однородной </a:t>
            </a:r>
            <a:r>
              <a:rPr lang="ru-RU" dirty="0"/>
              <a:t>величиной, принятой за единицу».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71670" y="2643182"/>
            <a:ext cx="6858048" cy="642942"/>
          </a:xfrm>
          <a:prstGeom prst="roundRect">
            <a:avLst/>
          </a:prstGeom>
          <a:solidFill>
            <a:srgbClr val="FFFFCD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Пойми и запомни!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01b-i1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47" y="3857628"/>
            <a:ext cx="3429025" cy="1388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4348" y="2928934"/>
            <a:ext cx="5000660" cy="3286148"/>
          </a:xfrm>
          <a:prstGeom prst="rect">
            <a:avLst/>
          </a:prstGeom>
          <a:solidFill>
            <a:srgbClr val="CCFFCC">
              <a:alpha val="50000"/>
            </a:srgb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714356"/>
            <a:ext cx="8286808" cy="2357454"/>
          </a:xfrm>
          <a:prstGeom prst="rect">
            <a:avLst/>
          </a:prstGeom>
          <a:solidFill>
            <a:srgbClr val="FFFF99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Выбираем единицы измерения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Заголовок 4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>
            <a:normAutofit/>
          </a:bodyPr>
          <a:lstStyle/>
          <a:p>
            <a:r>
              <a:rPr lang="ru-RU" sz="2400" dirty="0"/>
              <a:t>Самыми древними единицами были субъективные единицы. Так, </a:t>
            </a:r>
            <a:r>
              <a:rPr lang="ru-RU" sz="2400" dirty="0" smtClean="0"/>
              <a:t>например</a:t>
            </a:r>
            <a:r>
              <a:rPr lang="ru-RU" sz="2400" dirty="0"/>
              <a:t>, моряки измеряли путь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трубками</a:t>
            </a:r>
            <a:r>
              <a:rPr lang="ru-RU" sz="2400" i="1" dirty="0"/>
              <a:t>, </a:t>
            </a:r>
            <a:r>
              <a:rPr lang="ru-RU" sz="2400" dirty="0"/>
              <a:t>т. е. расстоянием, которое </a:t>
            </a:r>
            <a:r>
              <a:rPr lang="ru-RU" sz="2400" dirty="0" smtClean="0"/>
              <a:t>проходит </a:t>
            </a:r>
            <a:r>
              <a:rPr lang="ru-RU" sz="2400" dirty="0"/>
              <a:t>судно за время, пока моряк выкурит трубку.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Испании </a:t>
            </a:r>
            <a:r>
              <a:rPr lang="ru-RU" sz="2400" dirty="0" smtClean="0"/>
              <a:t>похожей </a:t>
            </a:r>
            <a:r>
              <a:rPr lang="ru-RU" sz="2400" dirty="0"/>
              <a:t>единицей была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сигара</a:t>
            </a:r>
            <a:r>
              <a:rPr lang="ru-RU" sz="2400" i="1" dirty="0" smtClean="0"/>
              <a:t>. </a:t>
            </a:r>
          </a:p>
        </p:txBody>
      </p:sp>
      <p:pic>
        <p:nvPicPr>
          <p:cNvPr id="9" name="Рисунок 8" descr="Untitle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3143249"/>
            <a:ext cx="2428891" cy="3059772"/>
          </a:xfrm>
          <a:prstGeom prst="rect">
            <a:avLst/>
          </a:prstGeom>
        </p:spPr>
      </p:pic>
      <p:pic>
        <p:nvPicPr>
          <p:cNvPr id="10" name="Рисунок 9" descr="post-705879-1301174855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86182" y="2643182"/>
            <a:ext cx="47625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714356"/>
            <a:ext cx="8286808" cy="2357454"/>
          </a:xfrm>
          <a:prstGeom prst="rect">
            <a:avLst/>
          </a:prstGeom>
          <a:solidFill>
            <a:srgbClr val="CCFFCC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Выбираем единицы измерения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Заголовок 4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 Японии единица пути </a:t>
            </a:r>
            <a:r>
              <a:rPr lang="ru-RU" sz="2400" dirty="0"/>
              <a:t>-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лошадиный башмак</a:t>
            </a:r>
            <a:r>
              <a:rPr lang="ru-RU" sz="2400" i="1" dirty="0"/>
              <a:t>, </a:t>
            </a:r>
            <a:r>
              <a:rPr lang="ru-RU" sz="2400" dirty="0"/>
              <a:t>т. е. путь, </a:t>
            </a:r>
            <a:r>
              <a:rPr lang="ru-RU" sz="2400" dirty="0" smtClean="0"/>
              <a:t>который </a:t>
            </a:r>
            <a:r>
              <a:rPr lang="ru-RU" sz="2400" dirty="0"/>
              <a:t>проходила лошадь, пока не износится </a:t>
            </a:r>
            <a:r>
              <a:rPr lang="ru-RU" sz="2400" dirty="0" smtClean="0"/>
              <a:t>привязанная </a:t>
            </a:r>
            <a:r>
              <a:rPr lang="ru-RU" sz="2400" dirty="0"/>
              <a:t>к ее копытам соломенная подошва, заменявшая подкову. </a:t>
            </a:r>
            <a:endParaRPr lang="ru-RU" sz="2400" dirty="0" smtClean="0"/>
          </a:p>
        </p:txBody>
      </p:sp>
      <p:pic>
        <p:nvPicPr>
          <p:cNvPr id="5" name="Рисунок 4" descr="loshadi-risunki-zhivotnye-46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2571744"/>
            <a:ext cx="2286000" cy="3810000"/>
          </a:xfrm>
          <a:prstGeom prst="rect">
            <a:avLst/>
          </a:prstGeom>
        </p:spPr>
      </p:pic>
      <p:cxnSp>
        <p:nvCxnSpPr>
          <p:cNvPr id="8" name="Прямая со стрелкой 7"/>
          <p:cNvCxnSpPr/>
          <p:nvPr/>
        </p:nvCxnSpPr>
        <p:spPr>
          <a:xfrm>
            <a:off x="6072198" y="5786454"/>
            <a:ext cx="2214578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0800000">
            <a:off x="1500166" y="5786454"/>
            <a:ext cx="4572032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36000" y="5214950"/>
            <a:ext cx="41953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1 лошадиный баш</a:t>
            </a:r>
            <a:r>
              <a:rPr lang="ru-RU" sz="3200" b="1" i="1" dirty="0" smtClean="0">
                <a:solidFill>
                  <a:schemeClr val="bg1"/>
                </a:solidFill>
              </a:rPr>
              <a:t>мак</a:t>
            </a:r>
            <a:endParaRPr lang="ru-RU" sz="32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714356"/>
            <a:ext cx="8286808" cy="23574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Выбираем единицы измерения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Заголовок 4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 </a:t>
            </a:r>
            <a:r>
              <a:rPr lang="ru-RU" sz="2400" dirty="0"/>
              <a:t>Египте распространенной единицей длины был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стадий</a:t>
            </a:r>
            <a:r>
              <a:rPr lang="ru-RU" sz="2400" i="1" dirty="0"/>
              <a:t> </a:t>
            </a:r>
            <a:r>
              <a:rPr lang="ru-RU" sz="2400" dirty="0"/>
              <a:t>- путь, проходимый мужчиной за время между первым лучом Солнца и появлением на небе всего солнечного диска, т. е. примерно за две минуты. </a:t>
            </a:r>
          </a:p>
        </p:txBody>
      </p:sp>
      <p:sp>
        <p:nvSpPr>
          <p:cNvPr id="5" name="Овал 4"/>
          <p:cNvSpPr/>
          <p:nvPr/>
        </p:nvSpPr>
        <p:spPr>
          <a:xfrm>
            <a:off x="857224" y="4286256"/>
            <a:ext cx="1143008" cy="1143008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215206" y="3214686"/>
            <a:ext cx="1143008" cy="1143008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4392000"/>
            <a:ext cx="8501122" cy="1643074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" name="Рисунок 8" descr="Untitle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4500570"/>
            <a:ext cx="785818" cy="1354025"/>
          </a:xfrm>
          <a:prstGeom prst="rect">
            <a:avLst/>
          </a:prstGeom>
        </p:spPr>
      </p:pic>
      <p:pic>
        <p:nvPicPr>
          <p:cNvPr id="10" name="Рисунок 9" descr="Untitle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00958" y="4500570"/>
            <a:ext cx="785818" cy="1354025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1142976" y="5929330"/>
            <a:ext cx="6500858" cy="0"/>
          </a:xfrm>
          <a:prstGeom prst="line">
            <a:avLst/>
          </a:prstGeom>
          <a:ln w="41275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786182" y="5429264"/>
            <a:ext cx="18533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1 стадий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rot="10800000">
            <a:off x="428596" y="6072206"/>
            <a:ext cx="8429684" cy="0"/>
          </a:xfrm>
          <a:prstGeom prst="line">
            <a:avLst/>
          </a:prstGeom>
          <a:ln w="38100">
            <a:solidFill>
              <a:srgbClr val="C0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214282" y="642918"/>
            <a:ext cx="8715436" cy="3643338"/>
          </a:xfrm>
          <a:prstGeom prst="rect">
            <a:avLst/>
          </a:prstGeom>
          <a:solidFill>
            <a:srgbClr val="FFFF99">
              <a:alpha val="47000"/>
            </a:srgb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Выбираем единицы измерения</a:t>
            </a:r>
            <a:endParaRPr lang="ru-RU" sz="32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Black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714356"/>
            <a:ext cx="7643866" cy="1857388"/>
          </a:xfrm>
          <a:prstGeom prst="roundRect">
            <a:avLst/>
          </a:prstGeom>
          <a:solidFill>
            <a:srgbClr val="DDFFDD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4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478632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 </a:t>
            </a:r>
            <a:r>
              <a:rPr lang="ru-RU" sz="2400" dirty="0"/>
              <a:t>многих </a:t>
            </a:r>
            <a:r>
              <a:rPr lang="ru-RU" sz="2400" dirty="0" smtClean="0"/>
              <a:t>народов </a:t>
            </a:r>
            <a:r>
              <a:rPr lang="ru-RU" sz="2400" dirty="0"/>
              <a:t>для определения расстояния использовалась </a:t>
            </a:r>
            <a:r>
              <a:rPr lang="ru-RU" sz="2400" dirty="0" smtClean="0"/>
              <a:t>единица </a:t>
            </a:r>
            <a:r>
              <a:rPr lang="ru-RU" sz="2400" dirty="0"/>
              <a:t>длины </a:t>
            </a:r>
            <a:r>
              <a:rPr lang="ru-RU" sz="2400" b="1" i="1" dirty="0">
                <a:solidFill>
                  <a:srgbClr val="FF0000"/>
                </a:solidFill>
              </a:rPr>
              <a:t>стрела</a:t>
            </a:r>
            <a:r>
              <a:rPr lang="ru-RU" sz="2400" i="1" dirty="0"/>
              <a:t> </a:t>
            </a:r>
            <a:r>
              <a:rPr lang="ru-RU" sz="2400" dirty="0"/>
              <a:t>- дальность полета стрелы. Наши выражения: «не </a:t>
            </a:r>
            <a:r>
              <a:rPr lang="ru-RU" sz="2400" dirty="0" smtClean="0"/>
              <a:t>подпускать </a:t>
            </a:r>
            <a:r>
              <a:rPr lang="ru-RU" sz="2400" dirty="0"/>
              <a:t>на ружейный выстрел», позднее «на пушечный выстрел» </a:t>
            </a:r>
            <a:r>
              <a:rPr lang="ru-RU" sz="2400" dirty="0" smtClean="0"/>
              <a:t>напоминают </a:t>
            </a:r>
            <a:r>
              <a:rPr lang="ru-RU" sz="2400" dirty="0"/>
              <a:t>о подобных единицах длины. </a:t>
            </a:r>
          </a:p>
          <a:p>
            <a:r>
              <a:rPr lang="ru-RU" sz="2400" dirty="0" smtClean="0"/>
              <a:t>Древние </a:t>
            </a:r>
            <a:r>
              <a:rPr lang="ru-RU" sz="2400" dirty="0"/>
              <a:t>римляне расстояния измеряли </a:t>
            </a:r>
            <a:r>
              <a:rPr lang="ru-RU" sz="2400" b="1" i="1" dirty="0">
                <a:solidFill>
                  <a:srgbClr val="FF0000"/>
                </a:solidFill>
              </a:rPr>
              <a:t>шагами</a:t>
            </a:r>
            <a:r>
              <a:rPr lang="ru-RU" sz="2400" i="1" dirty="0"/>
              <a:t> </a:t>
            </a:r>
            <a:r>
              <a:rPr lang="ru-RU" sz="2400" dirty="0"/>
              <a:t>или </a:t>
            </a:r>
            <a:r>
              <a:rPr lang="ru-RU" sz="2400" b="1" i="1" dirty="0">
                <a:solidFill>
                  <a:srgbClr val="FF0000"/>
                </a:solidFill>
              </a:rPr>
              <a:t>двойными шагами </a:t>
            </a:r>
            <a:r>
              <a:rPr lang="ru-RU" sz="2400" dirty="0"/>
              <a:t>(шаг левой ногой, шаг правой). </a:t>
            </a:r>
            <a:endParaRPr lang="ru-RU" sz="2400" dirty="0" smtClean="0"/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   Тысяча </a:t>
            </a:r>
            <a:r>
              <a:rPr lang="ru-RU" sz="2400" dirty="0"/>
              <a:t>двойных шагов составляла </a:t>
            </a:r>
            <a:r>
              <a:rPr lang="ru-RU" sz="2400" b="1" i="1" dirty="0">
                <a:solidFill>
                  <a:srgbClr val="FF0000"/>
                </a:solidFill>
              </a:rPr>
              <a:t>милю</a:t>
            </a:r>
            <a:r>
              <a:rPr lang="ru-RU" sz="2400" i="1" dirty="0"/>
              <a:t> </a:t>
            </a:r>
            <a:r>
              <a:rPr lang="ru-RU" sz="2400" dirty="0"/>
              <a:t>(лат. «</a:t>
            </a:r>
            <a:r>
              <a:rPr lang="ru-RU" sz="2400" dirty="0" err="1"/>
              <a:t>милле</a:t>
            </a:r>
            <a:r>
              <a:rPr lang="ru-RU" sz="2400" dirty="0"/>
              <a:t>» - тысяча). </a:t>
            </a:r>
          </a:p>
        </p:txBody>
      </p:sp>
      <p:pic>
        <p:nvPicPr>
          <p:cNvPr id="8" name="Рисунок 7" descr="legioner-i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72330" y="4357694"/>
            <a:ext cx="1390650" cy="20955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14414" y="5572140"/>
            <a:ext cx="55226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1 миля = 1000 двойных шагов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1004</Words>
  <Application>Microsoft Office PowerPoint</Application>
  <PresentationFormat>Экран (4:3)</PresentationFormat>
  <Paragraphs>202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svg</dc:creator>
  <cp:lastModifiedBy>*</cp:lastModifiedBy>
  <cp:revision>69</cp:revision>
  <dcterms:created xsi:type="dcterms:W3CDTF">2011-06-12T09:19:52Z</dcterms:created>
  <dcterms:modified xsi:type="dcterms:W3CDTF">2023-05-04T17:41:07Z</dcterms:modified>
</cp:coreProperties>
</file>