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Математика</a:t>
            </a:r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3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7776864" cy="55054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Тема: «Проверка  письменного деления на однозначное число</a:t>
            </a:r>
            <a:r>
              <a:rPr lang="ru-RU" dirty="0" smtClean="0">
                <a:latin typeface="Century" pitchFamily="18" charset="0"/>
              </a:rPr>
              <a:t>»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Планируемые результаты: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•	Предметные: ознакомление учащихся с письменным приёмом деления многозначного числа на однозначное.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•	познакомить детей с алгоритмом деления на однозначное число.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•	формировать умение устных вычислительных навыков, умение анализировать и решать примеры изученного вида; рассмотреть основные составляющие здорового образа жизни.</a:t>
            </a:r>
          </a:p>
          <a:p>
            <a:pPr marL="0" indent="0">
              <a:buNone/>
            </a:pPr>
            <a:r>
              <a:rPr lang="ru-RU" dirty="0" err="1">
                <a:latin typeface="Century" pitchFamily="18" charset="0"/>
              </a:rPr>
              <a:t>Метапредметные</a:t>
            </a:r>
            <a:r>
              <a:rPr lang="ru-RU" dirty="0">
                <a:latin typeface="Century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- познавательные: способствовать развитию творческого воображения, логического мышления и внимания.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- регулятивные: формировать умение принимать и сохранять учебную задачу; в сотрудничестве с учителем   планировать свои действия в соответствии с поставленной задачей и условиями её реализации.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- коммуникативные: формировать умение слушать и понимать других; способствовать формированию умения работать в паре; контролировать действия партнёра; стимулировать мотивацию обучения через применения ИКТ.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- личностные: воспитывать аккуратность в работе; привитие  интереса к предмету; самостоятельное определение и высказывание общих для всех людей правил поведения.</a:t>
            </a:r>
          </a:p>
          <a:p>
            <a:pPr marL="0" indent="0">
              <a:buNone/>
            </a:pPr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42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Минутка чистописания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77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dirty="0" smtClean="0">
                <a:latin typeface="Century" pitchFamily="18" charset="0"/>
              </a:rPr>
              <a:t>274 274 274</a:t>
            </a:r>
          </a:p>
          <a:p>
            <a:pPr marL="0" indent="0">
              <a:buNone/>
            </a:pPr>
            <a:r>
              <a:rPr lang="ru-RU" sz="8000" dirty="0" smtClean="0">
                <a:latin typeface="Century" pitchFamily="18" charset="0"/>
              </a:rPr>
              <a:t>548 548 548</a:t>
            </a:r>
            <a:endParaRPr lang="ru-RU" sz="80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Работа по теме урока</a:t>
            </a:r>
            <a:endParaRPr lang="ru-RU" dirty="0">
              <a:latin typeface="Century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34481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81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28800"/>
            <a:ext cx="70567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Century" pitchFamily="18" charset="0"/>
              </a:rPr>
              <a:t>Решить примеры 2 на странице 95.</a:t>
            </a:r>
            <a:endParaRPr lang="ru-RU" sz="60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1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Домашнее задание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Century" pitchFamily="18" charset="0"/>
              </a:rPr>
              <a:t>1. Решить </a:t>
            </a:r>
            <a:r>
              <a:rPr lang="ru-RU" dirty="0">
                <a:latin typeface="Century" pitchFamily="18" charset="0"/>
              </a:rPr>
              <a:t>примеры с проверкой:</a:t>
            </a:r>
          </a:p>
          <a:p>
            <a:pPr marL="0" indent="0">
              <a:buNone/>
            </a:pPr>
            <a:r>
              <a:rPr lang="ru-RU" dirty="0">
                <a:latin typeface="Century" pitchFamily="18" charset="0"/>
              </a:rPr>
              <a:t>375:3         645:5          744:4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4"/>
            <a:ext cx="671830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7672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46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Математика</vt:lpstr>
      <vt:lpstr>Презентация PowerPoint</vt:lpstr>
      <vt:lpstr>Минутка чистописания</vt:lpstr>
      <vt:lpstr>Работа по теме урока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User</dc:creator>
  <cp:lastModifiedBy>Пользователь Windows</cp:lastModifiedBy>
  <cp:revision>3</cp:revision>
  <dcterms:created xsi:type="dcterms:W3CDTF">2023-05-04T16:56:29Z</dcterms:created>
  <dcterms:modified xsi:type="dcterms:W3CDTF">2023-05-04T17:51:48Z</dcterms:modified>
</cp:coreProperties>
</file>