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3" r:id="rId3"/>
    <p:sldId id="258" r:id="rId4"/>
    <p:sldId id="284" r:id="rId5"/>
    <p:sldId id="270" r:id="rId6"/>
    <p:sldId id="271" r:id="rId7"/>
    <p:sldId id="265" r:id="rId8"/>
    <p:sldId id="285" r:id="rId9"/>
    <p:sldId id="286" r:id="rId10"/>
    <p:sldId id="276" r:id="rId11"/>
    <p:sldId id="282" r:id="rId12"/>
    <p:sldId id="267" r:id="rId13"/>
    <p:sldId id="269" r:id="rId14"/>
    <p:sldId id="273" r:id="rId15"/>
    <p:sldId id="275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C8D3-26C2-4402-8900-E391CD52A86F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512A5-70F7-4476-93AD-146A728BE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71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12A5-70F7-4476-93AD-146A728BE55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0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512A5-70F7-4476-93AD-146A728BE55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3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uBWntTe4J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19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Урок30</a:t>
            </a:r>
            <a:br>
              <a:rPr lang="ru-RU" sz="2800" dirty="0" smtClean="0"/>
            </a:br>
            <a:r>
              <a:rPr lang="ru-RU" sz="2800" dirty="0" smtClean="0"/>
              <a:t>9 класс ОБЖ</a:t>
            </a:r>
            <a:br>
              <a:rPr lang="ru-RU" sz="2800" dirty="0" smtClean="0"/>
            </a:br>
            <a:r>
              <a:rPr lang="ru-RU" sz="2800" dirty="0"/>
              <a:t>Тема урока: Роль личности, общества и государства в предупреждении и ликвидации чрезвычайных </a:t>
            </a:r>
            <a:r>
              <a:rPr lang="ru-RU" sz="2800" dirty="0" smtClean="0"/>
              <a:t>ситуаций</a:t>
            </a:r>
            <a:br>
              <a:rPr lang="ru-RU" sz="2800" dirty="0" smtClean="0"/>
            </a:br>
            <a:r>
              <a:rPr lang="ru-RU" sz="1800" dirty="0"/>
              <a:t>Цель урока: Показать  </a:t>
            </a:r>
            <a:r>
              <a:rPr lang="ru-RU" sz="1800" dirty="0" smtClean="0"/>
              <a:t>роль </a:t>
            </a:r>
            <a:r>
              <a:rPr lang="ru-RU" sz="1800" dirty="0"/>
              <a:t>личности, общества и государства в предупреждении и ликвидации чрезвычайных </a:t>
            </a:r>
            <a:r>
              <a:rPr lang="ru-RU" sz="1800" dirty="0" smtClean="0"/>
              <a:t>ситуаций</a:t>
            </a:r>
            <a:br>
              <a:rPr lang="ru-RU" sz="1800" dirty="0" smtClean="0"/>
            </a:br>
            <a:r>
              <a:rPr lang="ru-RU" sz="1800" dirty="0" smtClean="0"/>
              <a:t>Метод обучения : дистанционный</a:t>
            </a:r>
            <a:br>
              <a:rPr lang="ru-RU" sz="1800" dirty="0" smtClean="0"/>
            </a:br>
            <a:r>
              <a:rPr lang="ru-RU" sz="2800" dirty="0" smtClean="0"/>
              <a:t>Ход урока</a:t>
            </a:r>
            <a:br>
              <a:rPr lang="ru-RU" sz="2800" dirty="0" smtClean="0"/>
            </a:br>
            <a:r>
              <a:rPr lang="ru-RU" sz="2800" dirty="0" smtClean="0"/>
              <a:t>1. Просмотр видео:  </a:t>
            </a:r>
            <a:r>
              <a:rPr lang="smn-FI" sz="2800" dirty="0" smtClean="0">
                <a:hlinkClick r:id="rId2"/>
              </a:rPr>
              <a:t>https</a:t>
            </a:r>
            <a:r>
              <a:rPr lang="smn-FI" sz="2800" dirty="0">
                <a:hlinkClick r:id="rId2"/>
              </a:rPr>
              <a:t>://</a:t>
            </a:r>
            <a:r>
              <a:rPr lang="smn-FI" sz="2800" dirty="0" smtClean="0">
                <a:hlinkClick r:id="rId2"/>
              </a:rPr>
              <a:t>youtu.be/LuBWntTe4JY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Изучить и записать конспект презентации</a:t>
            </a:r>
            <a:br>
              <a:rPr lang="ru-RU" sz="2800" dirty="0" smtClean="0"/>
            </a:br>
            <a:r>
              <a:rPr lang="ru-RU" sz="2800" dirty="0" smtClean="0"/>
              <a:t>3.Домашнее задание</a:t>
            </a:r>
            <a:r>
              <a:rPr lang="ru-RU" sz="2800" smtClean="0"/>
              <a:t>:                                                 ответить </a:t>
            </a:r>
            <a:r>
              <a:rPr lang="ru-RU" sz="2800" dirty="0" smtClean="0"/>
              <a:t>на </a:t>
            </a:r>
            <a:r>
              <a:rPr lang="ru-RU" sz="2800" smtClean="0"/>
              <a:t>вопросы  слайд  16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197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/>
              <a:t>Существуют постоянные базовые национальные интересы для каждого государства.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dirty="0" smtClean="0"/>
              <a:t>К ним можно отнести: государственный суверенитет, территориальную целостность, социально-политическую стабильность общества, конституционный строй, стратегическую стабильность в системе мирового сообщества, свободный доступ к жизненно важным экономико-стратегическим зонам и коммуникациям и другие.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86028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428625" y="619125"/>
            <a:ext cx="8501063" cy="1023938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81200" y="733425"/>
            <a:ext cx="5410200" cy="609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Структура национальной </a:t>
            </a:r>
          </a:p>
          <a:p>
            <a:pPr algn="ctr">
              <a:defRPr/>
            </a:pPr>
            <a:r>
              <a:rPr lang="ru-RU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безопасности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04800" y="2181225"/>
            <a:ext cx="30480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486400" y="2181225"/>
            <a:ext cx="3352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ru-RU" sz="2000" b="1">
              <a:latin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Экономическая 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  <a:p>
            <a:pPr algn="ctr" eaLnBrk="0" hangingPunct="0"/>
            <a:endParaRPr lang="ru-RU" sz="2000" b="1">
              <a:latin typeface="Times New Roman" pitchFamily="18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04800" y="3248025"/>
            <a:ext cx="30480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Общественная 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562600" y="3248025"/>
            <a:ext cx="32766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ru-RU" sz="2000" b="1">
              <a:latin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Энергетическая 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  <a:p>
            <a:pPr algn="ctr" eaLnBrk="0" hangingPunct="0"/>
            <a:endParaRPr lang="ru-RU" sz="2000" b="1">
              <a:latin typeface="Times New Roman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4800" y="4162425"/>
            <a:ext cx="30480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Техногенная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562600" y="4162425"/>
            <a:ext cx="32766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ru-RU" sz="2000" b="1">
              <a:latin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Информационная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  <a:p>
            <a:pPr algn="ctr" eaLnBrk="0" hangingPunct="0"/>
            <a:endParaRPr lang="ru-RU" sz="2000" b="1">
              <a:latin typeface="Times New Roman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4800" y="2181225"/>
            <a:ext cx="3048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000" b="1">
                <a:latin typeface="Times New Roman" pitchFamily="18" charset="0"/>
              </a:rPr>
              <a:t>Государственная</a:t>
            </a:r>
          </a:p>
          <a:p>
            <a:pPr algn="ctr">
              <a:spcBef>
                <a:spcPct val="20000"/>
              </a:spcBef>
            </a:pPr>
            <a:r>
              <a:rPr lang="ru-RU" sz="2000" b="1">
                <a:latin typeface="Times New Roman" pitchFamily="18" charset="0"/>
              </a:rPr>
              <a:t>безопасность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066800" y="5229225"/>
            <a:ext cx="2743200" cy="7000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Экологическая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 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334000" y="5229225"/>
            <a:ext cx="2971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>
                <a:latin typeface="Times New Roman" pitchFamily="18" charset="0"/>
              </a:rPr>
              <a:t>Безопасность</a:t>
            </a: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личности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071938" y="1643063"/>
            <a:ext cx="990600" cy="6048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3357563" y="2000250"/>
            <a:ext cx="1295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786313" y="2143125"/>
            <a:ext cx="700087" cy="266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3357563" y="1928813"/>
            <a:ext cx="1219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3438" y="1928813"/>
            <a:ext cx="919162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357563" y="1857375"/>
            <a:ext cx="12192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643438" y="2000250"/>
            <a:ext cx="919162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>
            <a:off x="3786188" y="2000250"/>
            <a:ext cx="714375" cy="3262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4643438" y="2214563"/>
            <a:ext cx="714375" cy="3071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Система безопасности</a:t>
            </a:r>
            <a:r>
              <a:rPr lang="ru-RU" sz="3200" dirty="0"/>
              <a:t> – это совокупность специальных органов, служб, средств, методов и мероприятий, обеспечивающих защиту жизненно важных интересов человека, общества, государства от внутренних и внешних угроз</a:t>
            </a:r>
          </a:p>
        </p:txBody>
      </p:sp>
    </p:spTree>
    <p:extLst>
      <p:ext uri="{BB962C8B-B14F-4D97-AF65-F5344CB8AC3E}">
        <p14:creationId xmlns:p14="http://schemas.microsoft.com/office/powerpoint/2010/main" val="340816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7830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Система национальной безопасности государства - это комплексная система, включающая три взаимосвязанных подсистемы:</a:t>
            </a:r>
          </a:p>
          <a:p>
            <a:r>
              <a:rPr lang="ru-RU" sz="3600" dirty="0"/>
              <a:t>- систему обеспечения жизнедеятельности государства;</a:t>
            </a:r>
          </a:p>
          <a:p>
            <a:r>
              <a:rPr lang="ru-RU" sz="3600" dirty="0"/>
              <a:t>- систему защиты государства, общества, человека;</a:t>
            </a:r>
          </a:p>
          <a:p>
            <a:r>
              <a:rPr lang="ru-RU" sz="3600" dirty="0"/>
              <a:t>- систему управления национальной безопасностью.</a:t>
            </a:r>
          </a:p>
        </p:txBody>
      </p:sp>
    </p:spTree>
    <p:extLst>
      <p:ext uri="{BB962C8B-B14F-4D97-AF65-F5344CB8AC3E}">
        <p14:creationId xmlns:p14="http://schemas.microsoft.com/office/powerpoint/2010/main" val="410309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96752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Система защиты государства, общества, человека –</a:t>
            </a:r>
            <a:r>
              <a:rPr lang="ru-RU" sz="3200" dirty="0"/>
              <a:t> совокупность всех законных сил и средств, обеспечивающих защиту национальных ресурсов и ценностей, а так же государственных и личных интересов от внешних и внутренних угроз.</a:t>
            </a:r>
          </a:p>
        </p:txBody>
      </p:sp>
    </p:spTree>
    <p:extLst>
      <p:ext uri="{BB962C8B-B14F-4D97-AF65-F5344CB8AC3E}">
        <p14:creationId xmlns:p14="http://schemas.microsoft.com/office/powerpoint/2010/main" val="422346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Система национальной безопасности выполняет ряд за</a:t>
            </a:r>
            <a:r>
              <a:rPr lang="ru-RU" sz="3200" dirty="0"/>
              <a:t>дач:</a:t>
            </a:r>
          </a:p>
          <a:p>
            <a:pPr algn="just"/>
            <a:r>
              <a:rPr lang="ru-RU" sz="3200" dirty="0"/>
              <a:t>- разработка и осуществление планов и других мер по защите интересов человека, общества, государства.</a:t>
            </a:r>
          </a:p>
          <a:p>
            <a:pPr algn="just"/>
            <a:r>
              <a:rPr lang="ru-RU" sz="3200" dirty="0"/>
              <a:t>- формирование, обеспечение и развитие органов, сил и средств обеспечения безопасности.</a:t>
            </a:r>
          </a:p>
          <a:p>
            <a:pPr algn="just"/>
            <a:r>
              <a:rPr lang="ru-RU" sz="3200" dirty="0"/>
              <a:t> - восстановление объектов защиты, пострадавших в </a:t>
            </a:r>
            <a:r>
              <a:rPr lang="ru-RU" sz="3200" dirty="0" smtClean="0"/>
              <a:t>результате чрезвычайных ситуаций.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4986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un9-80.userapi.com/impg/WV63HKl6aixEXv6J0GeKaKFkYWKFcRY3bhelBw/NyHYX7rwAos.jpg?size=926x612&amp;quality=96&amp;sign=276574c3e0dd7ff198ebefc4c6d1a494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84178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3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148217" cy="464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2592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6" y="620688"/>
            <a:ext cx="8055986" cy="5791836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Национальная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безопасность </a:t>
            </a:r>
            <a:r>
              <a:rPr lang="ru-RU" sz="3200" dirty="0">
                <a:solidFill>
                  <a:srgbClr val="000000"/>
                </a:solidFill>
                <a:latin typeface="Verdana" panose="020B0604030504040204" pitchFamily="34" charset="0"/>
              </a:rPr>
              <a:t>- это защищенность государства от внешних и внутренних угроз, устойчивость к неблагоприятным воздействиям извне, обеспечение таких внутренних и внешних условий существования страны, которые гарантируют возможность стабильного прогресса общества и его граждан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ru-RU" sz="3200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4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0338"/>
            <a:ext cx="771525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73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Объекты </a:t>
            </a:r>
            <a:r>
              <a:rPr lang="ru-RU" b="1" dirty="0"/>
              <a:t>национальной безопасности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личность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социальные </a:t>
            </a:r>
            <a:r>
              <a:rPr lang="ru-RU" dirty="0" smtClean="0"/>
              <a:t>группы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общественные </a:t>
            </a:r>
            <a:r>
              <a:rPr lang="ru-RU" dirty="0" smtClean="0"/>
              <a:t>организации</a:t>
            </a:r>
          </a:p>
          <a:p>
            <a:pPr algn="just"/>
            <a:r>
              <a:rPr lang="ru-RU" dirty="0" smtClean="0"/>
              <a:t>государственные учреждения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государство и общество в </a:t>
            </a:r>
            <a:r>
              <a:rPr lang="ru-RU" dirty="0" smtClean="0"/>
              <a:t>целом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77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Субъекты </a:t>
            </a:r>
            <a:r>
              <a:rPr lang="ru-RU" b="1" dirty="0"/>
              <a:t>национальной </a:t>
            </a:r>
            <a:r>
              <a:rPr lang="ru-RU" b="1" dirty="0" smtClean="0"/>
              <a:t>безопас</a:t>
            </a:r>
            <a:r>
              <a:rPr lang="ru-RU" b="1" dirty="0"/>
              <a:t>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люди (президент, министр вооруженных сил и др.);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социальные </a:t>
            </a:r>
            <a:r>
              <a:rPr lang="ru-RU" dirty="0" smtClean="0"/>
              <a:t>организмы;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организации и учреждения, которые осознают возможные </a:t>
            </a:r>
            <a:r>
              <a:rPr lang="ru-RU" dirty="0" smtClean="0"/>
              <a:t>угрозы </a:t>
            </a:r>
            <a:r>
              <a:rPr lang="ru-RU" dirty="0"/>
              <a:t>в жизни общества и призваны осуществлять деятельность по их предупреждению и ликвидации.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9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Обеспечение национальной безопасности Российской Федерации </a:t>
            </a:r>
            <a:r>
              <a:rPr lang="ru-RU" sz="3200" dirty="0"/>
              <a:t>— это деятельность государства и всего общества, направленная на осуществление общенациональной идеи, на защиту национальных ценностей и национальных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52568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un9-5.userapi.com/impg/SNNl9L4z7xOcqjGHqMASjhlTA4SV8Y-aT_xzbA/MzLuekfyocU.jpg?size=863x616&amp;quality=96&amp;sign=cdb2ee11a9322afa305234857f05ac50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78" y="381000"/>
            <a:ext cx="8220075" cy="5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4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un9-71.userapi.com/impg/m1A4YtiKYaH_Cvh2zb2rkdHXkfSgE_QqbBGSyg/8hmUa0LIqdw.jpg?size=856x642&amp;quality=96&amp;sign=295219ca10b13d0bb9cf07c2ed571bc3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1534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34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304</Words>
  <Application>Microsoft Office PowerPoint</Application>
  <PresentationFormat>Экран (4:3)</PresentationFormat>
  <Paragraphs>53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Урок30 9 класс ОБЖ Тема урока: Роль личности, общества и государства в предупреждении и ликвидации чрезвычайных ситуаций Цель урока: Показать  роль личности, общества и государства в предупреждении и ликвидации чрезвычайных ситуаций Метод обучения : дистанционный Ход урока 1. Просмотр видео:  https://youtu.be/LuBWntTe4JY 2. Изучить и записать конспект презентации 3.Домашнее задание:                                                 ответить на вопросы  слайд  16</vt:lpstr>
      <vt:lpstr>Презентация PowerPoint</vt:lpstr>
      <vt:lpstr>Презентация PowerPoint</vt:lpstr>
      <vt:lpstr>Презентация PowerPoint</vt:lpstr>
      <vt:lpstr>Объекты национальной безопасности </vt:lpstr>
      <vt:lpstr>Субъекты национальной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личности, общества и государства</dc:title>
  <dc:creator>User</dc:creator>
  <cp:lastModifiedBy>*</cp:lastModifiedBy>
  <cp:revision>17</cp:revision>
  <dcterms:created xsi:type="dcterms:W3CDTF">2016-09-16T08:50:45Z</dcterms:created>
  <dcterms:modified xsi:type="dcterms:W3CDTF">2023-04-17T13:56:09Z</dcterms:modified>
</cp:coreProperties>
</file>