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41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82C3A-5FAB-41BE-B6F0-D5FCE857E2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877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CF9D2-E068-4FD5-813E-FA72CFBD19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95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712AE-8225-4D85-97FF-FE40DD0029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985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A1AB1-9D15-4A49-8C26-85C3057811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265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24F90-A711-42F4-B1B1-2917260B9E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513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B4DA2-6F55-42D9-8597-056785DF2F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488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61154-B175-4AFD-BCA7-8AC3E857BF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823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664E0-F2FD-4F33-80A2-0C315B6512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746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064BD-C48D-48C7-A778-15CC3E4FEA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845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544A8-0C7E-4083-ADE2-6DBC15D67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2541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5560E-D7FD-480F-88EB-A84FBDE3D2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569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5D5355A-C9CD-4985-AC69-4FFB73F673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ru-RU" altLang="ru-RU" sz="4000" smtClean="0"/>
              <a:t>Практическая работа</a:t>
            </a:r>
            <a:br>
              <a:rPr lang="ru-RU" altLang="ru-RU" sz="4000" smtClean="0"/>
            </a:br>
            <a:r>
              <a:rPr lang="ru-RU" altLang="ru-RU" sz="4000" smtClean="0"/>
              <a:t>по информатике </a:t>
            </a:r>
            <a:br>
              <a:rPr lang="ru-RU" altLang="ru-RU" sz="4000" smtClean="0"/>
            </a:br>
            <a:r>
              <a:rPr lang="ru-RU" altLang="ru-RU" sz="4000" smtClean="0"/>
              <a:t>8 класс</a:t>
            </a:r>
            <a:br>
              <a:rPr lang="ru-RU" altLang="ru-RU" sz="4000" smtClean="0"/>
            </a:br>
            <a:r>
              <a:rPr lang="ru-RU" altLang="ru-RU" sz="4000" smtClean="0"/>
              <a:t>на тему: «Программирование линейных алгоритмов»</a:t>
            </a:r>
          </a:p>
        </p:txBody>
      </p:sp>
      <p:sp>
        <p:nvSpPr>
          <p:cNvPr id="2052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2743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/>
              <a:t>Цель работы</a:t>
            </a:r>
          </a:p>
        </p:txBody>
      </p:sp>
      <p:sp>
        <p:nvSpPr>
          <p:cNvPr id="205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200400" y="0"/>
            <a:ext cx="2743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/>
              <a:t>Общие сведения</a:t>
            </a:r>
          </a:p>
        </p:txBody>
      </p:sp>
      <p:sp>
        <p:nvSpPr>
          <p:cNvPr id="2054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400800" y="0"/>
            <a:ext cx="2743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>
                <a:solidFill>
                  <a:schemeClr val="tx2"/>
                </a:solidFill>
              </a:rPr>
              <a:t>Примеры решения </a:t>
            </a:r>
          </a:p>
          <a:p>
            <a:pPr algn="ctr" eaLnBrk="1" hangingPunct="1"/>
            <a:r>
              <a:rPr lang="ru-RU" altLang="ru-RU">
                <a:solidFill>
                  <a:schemeClr val="tx2"/>
                </a:solidFill>
              </a:rPr>
              <a:t>Задач (1)</a:t>
            </a:r>
          </a:p>
        </p:txBody>
      </p:sp>
      <p:sp>
        <p:nvSpPr>
          <p:cNvPr id="2055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0" y="6096000"/>
            <a:ext cx="2743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>
                <a:solidFill>
                  <a:schemeClr val="tx2"/>
                </a:solidFill>
              </a:rPr>
              <a:t>Примеры решения </a:t>
            </a:r>
          </a:p>
          <a:p>
            <a:pPr algn="ctr" eaLnBrk="1" hangingPunct="1"/>
            <a:r>
              <a:rPr lang="ru-RU" altLang="ru-RU">
                <a:solidFill>
                  <a:schemeClr val="tx2"/>
                </a:solidFill>
              </a:rPr>
              <a:t>Задач (2)</a:t>
            </a:r>
          </a:p>
          <a:p>
            <a:pPr algn="ctr" eaLnBrk="1" hangingPunct="1"/>
            <a:endParaRPr lang="ru-RU" altLang="ru-RU"/>
          </a:p>
        </p:txBody>
      </p:sp>
      <p:sp>
        <p:nvSpPr>
          <p:cNvPr id="2056" name="Rectangl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400800" y="6096000"/>
            <a:ext cx="2743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tx2"/>
                </a:solidFill>
              </a:rPr>
              <a:t>Контрольные вопросы</a:t>
            </a:r>
          </a:p>
        </p:txBody>
      </p:sp>
      <p:sp>
        <p:nvSpPr>
          <p:cNvPr id="2057" name="Rectangle 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52800" y="6096000"/>
            <a:ext cx="2743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/>
              <a:t>Задания</a:t>
            </a:r>
          </a:p>
          <a:p>
            <a:pPr algn="ctr" eaLnBrk="1" hangingPunct="1"/>
            <a:endParaRPr lang="ru-RU" altLang="ru-RU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			Цель работы</a:t>
            </a:r>
          </a:p>
          <a:p>
            <a:pPr eaLnBrk="1" hangingPunct="1">
              <a:buFontTx/>
              <a:buNone/>
            </a:pPr>
            <a:r>
              <a:rPr lang="ru-RU" altLang="ru-RU" sz="2800" smtClean="0"/>
              <a:t>		Выработать практические навыки работы с системой </a:t>
            </a:r>
            <a:r>
              <a:rPr lang="en-US" altLang="ru-RU" sz="2800" smtClean="0"/>
              <a:t>Free</a:t>
            </a:r>
            <a:r>
              <a:rPr lang="ru-RU" altLang="ru-RU" sz="2800" smtClean="0"/>
              <a:t>Pascal, научиться создавать, вводить в компьютер, выполнять и исправлять простейшие программы на языке Pascal в режиме диалога, познакомиться с диагностическими сообщениями компилятора об ошибках при выполнении программ, реализующих линейные алгоритмы.</a:t>
            </a:r>
          </a:p>
        </p:txBody>
      </p:sp>
      <p:sp>
        <p:nvSpPr>
          <p:cNvPr id="3075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400800" y="6096000"/>
            <a:ext cx="2743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/>
              <a:t>Главная страница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			Общие сведения</a:t>
            </a:r>
          </a:p>
          <a:p>
            <a:pPr eaLnBrk="1" hangingPunct="1">
              <a:buFontTx/>
              <a:buNone/>
            </a:pPr>
            <a:r>
              <a:rPr lang="ru-RU" altLang="ru-RU" sz="2800" smtClean="0"/>
              <a:t>		Линейным называется алгоритм, в котором результат получается путем однократного выполнения заданной последовательности действий при любых значениях исходных данных. Операторы программы выполняются последовательно, один за другим, в соответствии с их расположением в программе.</a:t>
            </a:r>
          </a:p>
        </p:txBody>
      </p:sp>
      <p:sp>
        <p:nvSpPr>
          <p:cNvPr id="4099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400800" y="6096000"/>
            <a:ext cx="2743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/>
              <a:t>Главная страница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6705600" cy="655638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Примеры решения задач </a:t>
            </a:r>
          </a:p>
        </p:txBody>
      </p:sp>
      <p:pic>
        <p:nvPicPr>
          <p:cNvPr id="5123" name="Picture 5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01700"/>
            <a:ext cx="7239000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00800" y="6096000"/>
            <a:ext cx="2743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/>
              <a:t>Главная страница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8686800" cy="50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6705600" cy="655638"/>
          </a:xfrm>
          <a:noFill/>
        </p:spPr>
        <p:txBody>
          <a:bodyPr/>
          <a:lstStyle/>
          <a:p>
            <a:pPr eaLnBrk="1" hangingPunct="1"/>
            <a:r>
              <a:rPr lang="ru-RU" altLang="ru-RU" sz="4000" smtClean="0"/>
              <a:t>Примеры решения задач </a:t>
            </a:r>
          </a:p>
        </p:txBody>
      </p:sp>
      <p:sp>
        <p:nvSpPr>
          <p:cNvPr id="6148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00800" y="6096000"/>
            <a:ext cx="2743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/>
              <a:t>Главная страница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28600" y="533400"/>
            <a:ext cx="8763000" cy="245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Задания: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/>
              <a:t>Дана длина ребра куба  </a:t>
            </a:r>
            <a:r>
              <a:rPr lang="en-US" altLang="ru-RU" i="1"/>
              <a:t>H</a:t>
            </a:r>
            <a:r>
              <a:rPr lang="ru-RU" altLang="ru-RU"/>
              <a:t>. Найти объем куба  </a:t>
            </a:r>
            <a:r>
              <a:rPr lang="en-US" altLang="ru-RU" i="1"/>
              <a:t>V</a:t>
            </a:r>
            <a:r>
              <a:rPr lang="ru-RU" altLang="ru-RU"/>
              <a:t> и площадь его боковой поверхности  </a:t>
            </a:r>
            <a:r>
              <a:rPr lang="en-US" altLang="ru-RU" i="1"/>
              <a:t>S</a:t>
            </a:r>
            <a:r>
              <a:rPr lang="ru-RU" altLang="ru-RU"/>
              <a:t>.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/>
              <a:t>Треугольник задан координатами своих вершин. Найти: периметр треугольника  </a:t>
            </a:r>
            <a:r>
              <a:rPr lang="en-US" altLang="ru-RU" i="1"/>
              <a:t>P</a:t>
            </a:r>
            <a:r>
              <a:rPr lang="ru-RU" altLang="ru-RU"/>
              <a:t>; площадь треугольника  </a:t>
            </a:r>
            <a:r>
              <a:rPr lang="en-US" altLang="ru-RU" i="1"/>
              <a:t>S</a:t>
            </a:r>
            <a:r>
              <a:rPr lang="ru-RU" altLang="ru-RU"/>
              <a:t>.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/>
              <a:t>Вычислить площадь треугольника по формуле Герона, если заданы его стороны.</a:t>
            </a:r>
          </a:p>
        </p:txBody>
      </p:sp>
      <p:sp>
        <p:nvSpPr>
          <p:cNvPr id="7171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400800" y="6096000"/>
            <a:ext cx="2743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/>
              <a:t>Главная страница</a:t>
            </a: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533400" y="3657600"/>
            <a:ext cx="7696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FFFF00"/>
                </a:solidFill>
              </a:rPr>
              <a:t>Задания выполняем по примеру, приведенному в презентации (слайд 4 и слайд 5)</a:t>
            </a:r>
          </a:p>
        </p:txBody>
      </p:sp>
      <p:sp>
        <p:nvSpPr>
          <p:cNvPr id="7173" name="TextBox 2"/>
          <p:cNvSpPr txBox="1">
            <a:spLocks noChangeArrowheads="1"/>
          </p:cNvSpPr>
          <p:nvPr/>
        </p:nvSpPr>
        <p:spPr bwMode="auto">
          <a:xfrm>
            <a:off x="533400" y="4724400"/>
            <a:ext cx="8077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FFFF00"/>
                </a:solidFill>
              </a:rPr>
              <a:t>Математические формулы , если не помните, берете  в Интернете.</a:t>
            </a:r>
          </a:p>
          <a:p>
            <a:pPr eaLnBrk="1" hangingPunct="1"/>
            <a:r>
              <a:rPr lang="ru-RU" altLang="ru-RU">
                <a:solidFill>
                  <a:srgbClr val="FFFF00"/>
                </a:solidFill>
              </a:rPr>
              <a:t>Например: наберите в поисковой строке браузера вопрос: Как найти объем куба и площадь его боковой поверхности  через длину ребра. Найденная формула  является математической молелью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137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Оформление по умолчанию</vt:lpstr>
      <vt:lpstr>Практическая работа по информатике  8 класс на тему: «Программирование линейных алгоритмов»</vt:lpstr>
      <vt:lpstr>Презентация PowerPoint</vt:lpstr>
      <vt:lpstr>Презентация PowerPoint</vt:lpstr>
      <vt:lpstr>Примеры решения задач </vt:lpstr>
      <vt:lpstr>Примеры решения задач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</dc:creator>
  <cp:lastModifiedBy>Ольга</cp:lastModifiedBy>
  <cp:revision>8</cp:revision>
  <cp:lastPrinted>1601-01-01T00:00:00Z</cp:lastPrinted>
  <dcterms:created xsi:type="dcterms:W3CDTF">2019-01-22T17:15:28Z</dcterms:created>
  <dcterms:modified xsi:type="dcterms:W3CDTF">2023-03-13T15:50:28Z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